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59" r:id="rId3"/>
    <p:sldId id="433" r:id="rId4"/>
    <p:sldId id="360" r:id="rId5"/>
    <p:sldId id="432" r:id="rId6"/>
    <p:sldId id="364" r:id="rId7"/>
    <p:sldId id="337" r:id="rId8"/>
    <p:sldId id="402" r:id="rId9"/>
    <p:sldId id="401" r:id="rId10"/>
    <p:sldId id="403" r:id="rId11"/>
    <p:sldId id="352" r:id="rId12"/>
    <p:sldId id="407" r:id="rId13"/>
    <p:sldId id="405" r:id="rId14"/>
    <p:sldId id="390" r:id="rId15"/>
    <p:sldId id="418" r:id="rId16"/>
    <p:sldId id="419" r:id="rId17"/>
    <p:sldId id="417" r:id="rId18"/>
    <p:sldId id="425" r:id="rId19"/>
    <p:sldId id="428" r:id="rId20"/>
    <p:sldId id="429" r:id="rId21"/>
    <p:sldId id="430" r:id="rId22"/>
    <p:sldId id="431" r:id="rId23"/>
    <p:sldId id="427" r:id="rId24"/>
    <p:sldId id="438" r:id="rId25"/>
    <p:sldId id="439" r:id="rId26"/>
    <p:sldId id="440" r:id="rId27"/>
    <p:sldId id="443" r:id="rId28"/>
    <p:sldId id="444" r:id="rId29"/>
    <p:sldId id="442" r:id="rId30"/>
    <p:sldId id="287" r:id="rId3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10" initials="W" lastIdx="1" clrIdx="0">
    <p:extLst>
      <p:ext uri="{19B8F6BF-5375-455C-9EA6-DF929625EA0E}">
        <p15:presenceInfo xmlns:p15="http://schemas.microsoft.com/office/powerpoint/2012/main" userId="W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3211B"/>
    <a:srgbClr val="FBE5D6"/>
    <a:srgbClr val="6CDE6F"/>
    <a:srgbClr val="4AD64D"/>
    <a:srgbClr val="F6FCD0"/>
    <a:srgbClr val="66CCFF"/>
    <a:srgbClr val="D5FBF6"/>
    <a:srgbClr val="D0FAF5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355EC-6A3E-44FE-B0C2-092C1D56B95F}" type="doc">
      <dgm:prSet loTypeId="urn:microsoft.com/office/officeart/2005/8/layout/h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C0C8190-A4C7-43BA-9F7D-3B72D2FF728F}">
      <dgm:prSet/>
      <dgm:spPr/>
      <dgm:t>
        <a:bodyPr/>
        <a:lstStyle/>
        <a:p>
          <a:pPr algn="just" rtl="0"/>
          <a:r>
            <a:rPr kumimoji="0" lang="es-MX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Presentación del Protocolo para la conformación de los Comités de Alimentación escolar. </a:t>
          </a:r>
          <a:endParaRPr kumimoji="0" lang="es-MX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gm:t>
    </dgm:pt>
    <dgm:pt modelId="{BA304A9E-5364-413B-B74C-05B95BF9AC35}" type="sibTrans" cxnId="{C71A11D4-0A4E-4B74-875B-5433A8D238EC}">
      <dgm:prSet/>
      <dgm:spPr/>
      <dgm:t>
        <a:bodyPr/>
        <a:lstStyle/>
        <a:p>
          <a:endParaRPr lang="es-ES"/>
        </a:p>
      </dgm:t>
    </dgm:pt>
    <dgm:pt modelId="{D3ABC830-1A19-4ECA-96D6-90362BB5928E}" type="parTrans" cxnId="{C71A11D4-0A4E-4B74-875B-5433A8D238EC}">
      <dgm:prSet/>
      <dgm:spPr/>
      <dgm:t>
        <a:bodyPr/>
        <a:lstStyle/>
        <a:p>
          <a:endParaRPr lang="es-ES"/>
        </a:p>
      </dgm:t>
    </dgm:pt>
    <dgm:pt modelId="{BA8D7A7B-0650-43B1-B6AE-F6362DBDD9A3}">
      <dgm:prSet/>
      <dgm:spPr/>
      <dgm:t>
        <a:bodyPr/>
        <a:lstStyle/>
        <a:p>
          <a:pPr algn="just" rtl="0"/>
          <a:r>
            <a:rPr kumimoji="0" lang="es-MX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Presentación del Plan de trabajo.</a:t>
          </a:r>
          <a:endParaRPr kumimoji="0" lang="es-MX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gm:t>
    </dgm:pt>
    <dgm:pt modelId="{B3030361-D253-462E-BED8-BD25A409EA69}" type="parTrans" cxnId="{3D9C4C40-6278-4586-BA2B-BFDF7CF03B85}">
      <dgm:prSet/>
      <dgm:spPr/>
      <dgm:t>
        <a:bodyPr/>
        <a:lstStyle/>
        <a:p>
          <a:endParaRPr lang="es-ES"/>
        </a:p>
      </dgm:t>
    </dgm:pt>
    <dgm:pt modelId="{1081DFD5-34D4-4E57-AC13-8EADEE7CE09D}" type="sibTrans" cxnId="{3D9C4C40-6278-4586-BA2B-BFDF7CF03B85}">
      <dgm:prSet/>
      <dgm:spPr/>
      <dgm:t>
        <a:bodyPr/>
        <a:lstStyle/>
        <a:p>
          <a:endParaRPr lang="es-ES"/>
        </a:p>
      </dgm:t>
    </dgm:pt>
    <dgm:pt modelId="{4D0FC03A-F210-4A0D-95A9-A8DD5B89B88F}">
      <dgm:prSet/>
      <dgm:spPr/>
      <dgm:t>
        <a:bodyPr/>
        <a:lstStyle/>
        <a:p>
          <a:pPr algn="just" rtl="0"/>
          <a:r>
            <a:rPr kumimoji="0" lang="es-MX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Acuerdos y compromisos - Cierre.</a:t>
          </a:r>
          <a:endParaRPr kumimoji="0" lang="es-MX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gm:t>
    </dgm:pt>
    <dgm:pt modelId="{00DEB92E-CDAD-4CFC-A886-F931C42BA721}" type="parTrans" cxnId="{405C3698-8BEA-4D2F-8D8B-FE0BF62BAA6E}">
      <dgm:prSet/>
      <dgm:spPr/>
      <dgm:t>
        <a:bodyPr/>
        <a:lstStyle/>
        <a:p>
          <a:endParaRPr lang="es-ES"/>
        </a:p>
      </dgm:t>
    </dgm:pt>
    <dgm:pt modelId="{291F2ABB-6CD8-4581-9BD9-7F5DB5C2E540}" type="sibTrans" cxnId="{405C3698-8BEA-4D2F-8D8B-FE0BF62BAA6E}">
      <dgm:prSet/>
      <dgm:spPr/>
      <dgm:t>
        <a:bodyPr/>
        <a:lstStyle/>
        <a:p>
          <a:endParaRPr lang="es-ES"/>
        </a:p>
      </dgm:t>
    </dgm:pt>
    <dgm:pt modelId="{04472A5F-6BEA-4487-89A7-1D6F4E5D7B56}">
      <dgm:prSet/>
      <dgm:spPr/>
      <dgm:t>
        <a:bodyPr/>
        <a:lstStyle/>
        <a:p>
          <a:pPr rtl="0"/>
          <a:r>
            <a:rPr kumimoji="0" lang="es-MX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Rueda de preguntas.</a:t>
          </a:r>
          <a:endParaRPr kumimoji="0" lang="es-MX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gm:t>
    </dgm:pt>
    <dgm:pt modelId="{3F2E978E-0225-4BDB-A253-8B00849E188D}" type="parTrans" cxnId="{6EE01373-3A7B-4A54-AE79-8FB777F4CE79}">
      <dgm:prSet/>
      <dgm:spPr/>
      <dgm:t>
        <a:bodyPr/>
        <a:lstStyle/>
        <a:p>
          <a:endParaRPr lang="es-ES"/>
        </a:p>
      </dgm:t>
    </dgm:pt>
    <dgm:pt modelId="{67C54052-A712-4AD5-B63F-72CEC0092603}" type="sibTrans" cxnId="{6EE01373-3A7B-4A54-AE79-8FB777F4CE79}">
      <dgm:prSet/>
      <dgm:spPr/>
      <dgm:t>
        <a:bodyPr/>
        <a:lstStyle/>
        <a:p>
          <a:endParaRPr lang="es-ES"/>
        </a:p>
      </dgm:t>
    </dgm:pt>
    <dgm:pt modelId="{1BB98E0A-EA56-4921-AB97-95E52B5D351D}" type="pres">
      <dgm:prSet presAssocID="{4A3355EC-6A3E-44FE-B0C2-092C1D56B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4C80D8-3734-4B1F-977A-F1AC8338C316}" type="pres">
      <dgm:prSet presAssocID="{CC0C8190-A4C7-43BA-9F7D-3B72D2FF728F}" presName="node" presStyleLbl="node1" presStyleIdx="0" presStyleCnt="4" custLinFactX="-131278" custLinFactNeighborX="-200000" custLinFactNeighborY="3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1AF2C-5102-4C22-B40D-36242CDDC68C}" type="pres">
      <dgm:prSet presAssocID="{BA304A9E-5364-413B-B74C-05B95BF9AC35}" presName="sibTrans" presStyleCnt="0"/>
      <dgm:spPr/>
    </dgm:pt>
    <dgm:pt modelId="{BC7B0E28-949D-4C91-863F-8027A3611C75}" type="pres">
      <dgm:prSet presAssocID="{BA8D7A7B-0650-43B1-B6AE-F6362DBDD9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8108C-9C76-4BF5-B3A7-F26D819515A8}" type="pres">
      <dgm:prSet presAssocID="{1081DFD5-34D4-4E57-AC13-8EADEE7CE09D}" presName="sibTrans" presStyleCnt="0"/>
      <dgm:spPr/>
    </dgm:pt>
    <dgm:pt modelId="{2670165C-5273-4ECF-8A8A-30C7E2C8225D}" type="pres">
      <dgm:prSet presAssocID="{04472A5F-6BEA-4487-89A7-1D6F4E5D7B56}" presName="node" presStyleLbl="node1" presStyleIdx="2" presStyleCnt="4" custLinFactNeighborX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BE3A5B-AEAB-4BAB-A136-0E2299816CD5}" type="pres">
      <dgm:prSet presAssocID="{67C54052-A712-4AD5-B63F-72CEC0092603}" presName="sibTrans" presStyleCnt="0"/>
      <dgm:spPr/>
    </dgm:pt>
    <dgm:pt modelId="{4F5AECDF-927F-4470-B3EE-B08751A05A96}" type="pres">
      <dgm:prSet presAssocID="{4D0FC03A-F210-4A0D-95A9-A8DD5B89B8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1A11D4-0A4E-4B74-875B-5433A8D238EC}" srcId="{4A3355EC-6A3E-44FE-B0C2-092C1D56B95F}" destId="{CC0C8190-A4C7-43BA-9F7D-3B72D2FF728F}" srcOrd="0" destOrd="0" parTransId="{D3ABC830-1A19-4ECA-96D6-90362BB5928E}" sibTransId="{BA304A9E-5364-413B-B74C-05B95BF9AC35}"/>
    <dgm:cxn modelId="{405C3698-8BEA-4D2F-8D8B-FE0BF62BAA6E}" srcId="{4A3355EC-6A3E-44FE-B0C2-092C1D56B95F}" destId="{4D0FC03A-F210-4A0D-95A9-A8DD5B89B88F}" srcOrd="3" destOrd="0" parTransId="{00DEB92E-CDAD-4CFC-A886-F931C42BA721}" sibTransId="{291F2ABB-6CD8-4581-9BD9-7F5DB5C2E540}"/>
    <dgm:cxn modelId="{29CA1B88-4405-4411-A5D2-6DE9AD3AD8B5}" type="presOf" srcId="{CC0C8190-A4C7-43BA-9F7D-3B72D2FF728F}" destId="{754C80D8-3734-4B1F-977A-F1AC8338C316}" srcOrd="0" destOrd="0" presId="urn:microsoft.com/office/officeart/2005/8/layout/hList6"/>
    <dgm:cxn modelId="{FC7339F5-9BFD-448F-8CCB-DB2F9BA8F720}" type="presOf" srcId="{BA8D7A7B-0650-43B1-B6AE-F6362DBDD9A3}" destId="{BC7B0E28-949D-4C91-863F-8027A3611C75}" srcOrd="0" destOrd="0" presId="urn:microsoft.com/office/officeart/2005/8/layout/hList6"/>
    <dgm:cxn modelId="{6EE01373-3A7B-4A54-AE79-8FB777F4CE79}" srcId="{4A3355EC-6A3E-44FE-B0C2-092C1D56B95F}" destId="{04472A5F-6BEA-4487-89A7-1D6F4E5D7B56}" srcOrd="2" destOrd="0" parTransId="{3F2E978E-0225-4BDB-A253-8B00849E188D}" sibTransId="{67C54052-A712-4AD5-B63F-72CEC0092603}"/>
    <dgm:cxn modelId="{3D9C4C40-6278-4586-BA2B-BFDF7CF03B85}" srcId="{4A3355EC-6A3E-44FE-B0C2-092C1D56B95F}" destId="{BA8D7A7B-0650-43B1-B6AE-F6362DBDD9A3}" srcOrd="1" destOrd="0" parTransId="{B3030361-D253-462E-BED8-BD25A409EA69}" sibTransId="{1081DFD5-34D4-4E57-AC13-8EADEE7CE09D}"/>
    <dgm:cxn modelId="{5225D3DD-C7C5-4BA9-8B79-9EB65475F876}" type="presOf" srcId="{4D0FC03A-F210-4A0D-95A9-A8DD5B89B88F}" destId="{4F5AECDF-927F-4470-B3EE-B08751A05A96}" srcOrd="0" destOrd="0" presId="urn:microsoft.com/office/officeart/2005/8/layout/hList6"/>
    <dgm:cxn modelId="{D694049A-D6E6-490B-A9B2-E8B17D2CE6DA}" type="presOf" srcId="{4A3355EC-6A3E-44FE-B0C2-092C1D56B95F}" destId="{1BB98E0A-EA56-4921-AB97-95E52B5D351D}" srcOrd="0" destOrd="0" presId="urn:microsoft.com/office/officeart/2005/8/layout/hList6"/>
    <dgm:cxn modelId="{F30B7FFE-F7A3-439D-BA91-2C2A19F9F4C2}" type="presOf" srcId="{04472A5F-6BEA-4487-89A7-1D6F4E5D7B56}" destId="{2670165C-5273-4ECF-8A8A-30C7E2C8225D}" srcOrd="0" destOrd="0" presId="urn:microsoft.com/office/officeart/2005/8/layout/hList6"/>
    <dgm:cxn modelId="{D655F2C4-BA87-4B52-8216-07F502AF0C07}" type="presParOf" srcId="{1BB98E0A-EA56-4921-AB97-95E52B5D351D}" destId="{754C80D8-3734-4B1F-977A-F1AC8338C316}" srcOrd="0" destOrd="0" presId="urn:microsoft.com/office/officeart/2005/8/layout/hList6"/>
    <dgm:cxn modelId="{30CE522F-B6BE-456B-9E1E-49E9CCAADC62}" type="presParOf" srcId="{1BB98E0A-EA56-4921-AB97-95E52B5D351D}" destId="{6CB1AF2C-5102-4C22-B40D-36242CDDC68C}" srcOrd="1" destOrd="0" presId="urn:microsoft.com/office/officeart/2005/8/layout/hList6"/>
    <dgm:cxn modelId="{A409073D-CCC1-47D2-BB75-AD89C040C755}" type="presParOf" srcId="{1BB98E0A-EA56-4921-AB97-95E52B5D351D}" destId="{BC7B0E28-949D-4C91-863F-8027A3611C75}" srcOrd="2" destOrd="0" presId="urn:microsoft.com/office/officeart/2005/8/layout/hList6"/>
    <dgm:cxn modelId="{623B9B42-5E81-42A7-87BF-03CA78C4C9C2}" type="presParOf" srcId="{1BB98E0A-EA56-4921-AB97-95E52B5D351D}" destId="{31B8108C-9C76-4BF5-B3A7-F26D819515A8}" srcOrd="3" destOrd="0" presId="urn:microsoft.com/office/officeart/2005/8/layout/hList6"/>
    <dgm:cxn modelId="{E086A6EF-0B25-492A-8D10-E110A78D5A13}" type="presParOf" srcId="{1BB98E0A-EA56-4921-AB97-95E52B5D351D}" destId="{2670165C-5273-4ECF-8A8A-30C7E2C8225D}" srcOrd="4" destOrd="0" presId="urn:microsoft.com/office/officeart/2005/8/layout/hList6"/>
    <dgm:cxn modelId="{FFF25EEA-4E51-4363-BA2C-EB761B550B5C}" type="presParOf" srcId="{1BB98E0A-EA56-4921-AB97-95E52B5D351D}" destId="{AFBE3A5B-AEAB-4BAB-A136-0E2299816CD5}" srcOrd="5" destOrd="0" presId="urn:microsoft.com/office/officeart/2005/8/layout/hList6"/>
    <dgm:cxn modelId="{DCC8F1DC-7819-4DCB-A5FF-385CC37491A1}" type="presParOf" srcId="{1BB98E0A-EA56-4921-AB97-95E52B5D351D}" destId="{4F5AECDF-927F-4470-B3EE-B08751A05A9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6EBC464E-7FC5-4C78-B489-4B87F019130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800" b="1">
              <a:solidFill>
                <a:schemeClr val="tx1"/>
              </a:solidFill>
            </a:rPr>
            <a:t>IIEE del nivel inicial/primaria/secundaria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 custT="1"/>
      <dgm:spPr>
        <a:solidFill>
          <a:srgbClr val="D3D3D3"/>
        </a:solidFill>
      </dgm:spPr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09B099F3-129C-4B6C-A20C-AEA7D23B9E65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MX" sz="1800" dirty="0">
              <a:solidFill>
                <a:schemeClr val="tx1"/>
              </a:solidFill>
            </a:rPr>
            <a:t>Representante de docentes o personal administrativo </a:t>
          </a:r>
          <a:endParaRPr lang="es-419" sz="180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 custLinFactNeighborX="1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6EBC464E-7FC5-4C78-B489-4B87F0191306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IIEE unidocentes/PRONOEI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 custT="1"/>
      <dgm:spPr>
        <a:solidFill>
          <a:srgbClr val="D3D3D3"/>
        </a:solidFill>
      </dgm:spPr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09B099F3-129C-4B6C-A20C-AEA7D23B9E65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ES" sz="1800" dirty="0">
              <a:solidFill>
                <a:schemeClr val="tx1"/>
              </a:solidFill>
            </a:rPr>
            <a:t>Madres/padres o quien delegue el responsable de la IE</a:t>
          </a:r>
          <a:endParaRPr lang="es-419" sz="180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sz="1800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09B099F3-129C-4B6C-A20C-AEA7D23B9E6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MX" sz="1800" b="0" dirty="0">
              <a:solidFill>
                <a:schemeClr val="tx1"/>
              </a:solidFill>
            </a:rPr>
            <a:t>Gestor/a comunitario/a</a:t>
          </a:r>
          <a:endParaRPr lang="es-419" sz="1800" b="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6EBC464E-7FC5-4C78-B489-4B87F0191306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Secundaria tutorial</a:t>
          </a:r>
          <a:r>
            <a:rPr lang="es-PE" sz="1800" b="1" dirty="0">
              <a:solidFill>
                <a:schemeClr val="tx1"/>
              </a:solidFill>
            </a:rPr>
            <a:t> </a:t>
          </a:r>
          <a:endParaRPr lang="es-419" sz="1800" b="1" dirty="0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 custT="1"/>
      <dgm:spPr>
        <a:solidFill>
          <a:srgbClr val="D3D3D3"/>
        </a:solidFill>
      </dgm:spPr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 custScaleY="76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6EBC464E-7FC5-4C78-B489-4B87F0191306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Secundaria en alternancia 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 custT="1"/>
      <dgm:spPr>
        <a:solidFill>
          <a:srgbClr val="D3D3D3"/>
        </a:solidFill>
      </dgm:spPr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09B099F3-129C-4B6C-A20C-AEA7D23B9E65}">
      <dgm:prSet phldrT="[Texto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sz="1800" b="0" dirty="0">
              <a:solidFill>
                <a:schemeClr val="tx1"/>
              </a:solidFill>
            </a:rPr>
            <a:t>Coordinador/a CRFA</a:t>
          </a:r>
          <a:endParaRPr lang="es-419" sz="1800" b="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6EBC464E-7FC5-4C78-B489-4B87F019130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Secundaria con residencia estudiantil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 custT="1"/>
      <dgm:spPr>
        <a:solidFill>
          <a:srgbClr val="D3D3D3"/>
        </a:solidFill>
      </dgm:spPr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09B099F3-129C-4B6C-A20C-AEA7D23B9E65}">
      <dgm:prSet phldrT="[Texto]" custT="1"/>
      <dgm:spPr>
        <a:solidFill>
          <a:srgbClr val="6CDE6F"/>
        </a:solidFill>
      </dgm:spPr>
      <dgm:t>
        <a:bodyPr/>
        <a:lstStyle/>
        <a:p>
          <a:pPr>
            <a:buFont typeface="+mj-lt"/>
            <a:buNone/>
          </a:pPr>
          <a:r>
            <a:rPr lang="es-MX" sz="1800" b="0" dirty="0">
              <a:solidFill>
                <a:schemeClr val="tx1"/>
              </a:solidFill>
            </a:rPr>
            <a:t>Coordinador/a o la/el responsable de la residencia</a:t>
          </a:r>
          <a:endParaRPr lang="es-419" sz="1800" b="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sz="1800" b="1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7AA89F-2F0E-41CB-8BB6-39E3B4A466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PE"/>
        </a:p>
      </dgm:t>
    </dgm:pt>
    <dgm:pt modelId="{B215E198-CABA-4034-8D63-13DDB9FDC728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sz="1600" dirty="0">
              <a:solidFill>
                <a:schemeClr val="tx1"/>
              </a:solidFill>
            </a:rPr>
            <a:t>Integrante de la comunidad educativa que tenga antecedentes penales o judiciales. </a:t>
          </a:r>
        </a:p>
      </dgm:t>
    </dgm:pt>
    <dgm:pt modelId="{F3E3D2CA-D3D0-40A1-A007-C9AAF093B23D}" type="parTrans" cxnId="{E86BF597-D2AE-4DA5-9474-0AF7E27D74B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6D4D2FB-77E5-40D7-8E77-EAE2E0AF0AB6}" type="sibTrans" cxnId="{E86BF597-D2AE-4DA5-9474-0AF7E27D74B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86C2C6A2-4ED5-422B-9DB4-1FBAEF5D09B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MX" sz="1600" dirty="0">
              <a:solidFill>
                <a:schemeClr val="tx1"/>
              </a:solidFill>
            </a:rPr>
            <a:t>Persona que tenga relaciones de parentesco, laboral o afinidad con las/los proveedoras/es del PNAEQW.</a:t>
          </a:r>
          <a:endParaRPr lang="es-PE" sz="1600" dirty="0">
            <a:solidFill>
              <a:schemeClr val="tx1"/>
            </a:solidFill>
          </a:endParaRPr>
        </a:p>
      </dgm:t>
    </dgm:pt>
    <dgm:pt modelId="{C579EC7D-F125-4E0D-9EEC-8ABC6F299D65}" type="parTrans" cxnId="{3C40DB02-FB0F-4EBD-B282-BD5FEEB9B31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261AA0A-DCE9-4DE8-9D04-FE7EBB39FFF3}" type="sibTrans" cxnId="{3C40DB02-FB0F-4EBD-B282-BD5FEEB9B31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196855D-41CB-4089-A94C-045197C54C00}">
      <dgm:prSet custT="1"/>
      <dgm:spPr/>
      <dgm:t>
        <a:bodyPr/>
        <a:lstStyle/>
        <a:p>
          <a:pPr>
            <a:buFont typeface="+mj-lt"/>
            <a:buNone/>
          </a:pPr>
          <a:r>
            <a:rPr lang="es-PE" sz="1600" dirty="0">
              <a:solidFill>
                <a:schemeClr val="tx1"/>
              </a:solidFill>
            </a:rPr>
            <a:t>Integrante de la comunidad educativa que se desempeña como integrante de algún Comité de Compra .</a:t>
          </a:r>
        </a:p>
      </dgm:t>
    </dgm:pt>
    <dgm:pt modelId="{80BBE1A6-09F7-47E9-B18E-5A49C53AFA77}" type="parTrans" cxnId="{D928AD6B-BA0A-4C0D-9A8E-C8375C32687F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1982C67-7060-4A36-A1E5-02E55F2DF3C9}" type="sibTrans" cxnId="{D928AD6B-BA0A-4C0D-9A8E-C8375C32687F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31B2A92-DA1E-4F1D-9194-5FCD502E8028}">
      <dgm:prSet custT="1"/>
      <dgm:spPr>
        <a:solidFill>
          <a:srgbClr val="FFC000"/>
        </a:solidFill>
      </dgm:spPr>
      <dgm:t>
        <a:bodyPr/>
        <a:lstStyle/>
        <a:p>
          <a:pPr>
            <a:buFont typeface="+mj-lt"/>
            <a:buNone/>
          </a:pPr>
          <a:r>
            <a:rPr lang="es-MX" sz="1600" dirty="0">
              <a:solidFill>
                <a:schemeClr val="tx1"/>
              </a:solidFill>
            </a:rPr>
            <a:t>Integrante de la comunidad educativa que ya ejerzan funciones en otros CAE (*)</a:t>
          </a:r>
          <a:endParaRPr lang="es-PE" sz="1600" dirty="0">
            <a:solidFill>
              <a:schemeClr val="tx1"/>
            </a:solidFill>
          </a:endParaRPr>
        </a:p>
      </dgm:t>
    </dgm:pt>
    <dgm:pt modelId="{C9115262-9BEF-48DE-BBA1-D7882F953595}" type="parTrans" cxnId="{12D5AD45-19D0-4E4B-A284-C2D67FD974F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43F2BE7-AD9E-4A58-B83C-87DDA2804D0D}" type="sibTrans" cxnId="{12D5AD45-19D0-4E4B-A284-C2D67FD974F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68A3117-EB97-44BF-BDB5-6A69AA94E6A7}">
      <dgm:prSet custT="1"/>
      <dgm:spPr/>
      <dgm:t>
        <a:bodyPr/>
        <a:lstStyle/>
        <a:p>
          <a:pPr>
            <a:buFont typeface="+mj-lt"/>
            <a:buNone/>
          </a:pPr>
          <a:r>
            <a:rPr lang="es-PE" sz="1600" dirty="0">
              <a:solidFill>
                <a:schemeClr val="tx1"/>
              </a:solidFill>
            </a:rPr>
            <a:t>Peruana/o sin documento nacional de identidad o extranjera/o sin carnet de extranjería (único documento válido).</a:t>
          </a:r>
        </a:p>
      </dgm:t>
    </dgm:pt>
    <dgm:pt modelId="{706A6179-104A-4F97-AE64-C6F1FE484E62}" type="parTrans" cxnId="{AA29D431-2590-4B2F-B421-20C2329E739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8F2B123-7649-41A3-9AE4-778183B1C4BA}" type="sibTrans" cxnId="{AA29D431-2590-4B2F-B421-20C2329E739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92B84234-2480-4FA4-9E27-B572B25A3BF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sz="1600" dirty="0">
              <a:solidFill>
                <a:schemeClr val="tx1"/>
              </a:solidFill>
            </a:rPr>
            <a:t>Menor de edad.</a:t>
          </a:r>
        </a:p>
      </dgm:t>
    </dgm:pt>
    <dgm:pt modelId="{F1304C07-AB1A-4075-8D5B-ACADC3D03B93}" type="parTrans" cxnId="{83CFEF77-1DC5-42FF-A804-69C6D1B388B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CFC3F58-EAF1-4123-8589-938AFD707A2A}" type="sibTrans" cxnId="{83CFEF77-1DC5-42FF-A804-69C6D1B388B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F0F049B-3391-4FFE-9F80-C8D382EABDC5}" type="pres">
      <dgm:prSet presAssocID="{2F7AA89F-2F0E-41CB-8BB6-39E3B4A466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1C2B05E-3734-4B04-8831-2F8D32B461C3}" type="pres">
      <dgm:prSet presAssocID="{2F7AA89F-2F0E-41CB-8BB6-39E3B4A46635}" presName="Name1" presStyleCnt="0"/>
      <dgm:spPr/>
    </dgm:pt>
    <dgm:pt modelId="{A6464379-8928-4D62-8863-0815AA95BFCB}" type="pres">
      <dgm:prSet presAssocID="{2F7AA89F-2F0E-41CB-8BB6-39E3B4A46635}" presName="cycle" presStyleCnt="0"/>
      <dgm:spPr/>
    </dgm:pt>
    <dgm:pt modelId="{D66D20E2-C529-486A-AEDF-C9BBFA7A447F}" type="pres">
      <dgm:prSet presAssocID="{2F7AA89F-2F0E-41CB-8BB6-39E3B4A46635}" presName="srcNode" presStyleLbl="node1" presStyleIdx="0" presStyleCnt="6"/>
      <dgm:spPr/>
    </dgm:pt>
    <dgm:pt modelId="{010D219C-C47F-4A95-B58C-B9A85B9B1626}" type="pres">
      <dgm:prSet presAssocID="{2F7AA89F-2F0E-41CB-8BB6-39E3B4A46635}" presName="conn" presStyleLbl="parChTrans1D2" presStyleIdx="0" presStyleCnt="1"/>
      <dgm:spPr/>
      <dgm:t>
        <a:bodyPr/>
        <a:lstStyle/>
        <a:p>
          <a:endParaRPr lang="es-ES"/>
        </a:p>
      </dgm:t>
    </dgm:pt>
    <dgm:pt modelId="{A757D8C4-F23D-49A2-AE9E-7589E416B6B8}" type="pres">
      <dgm:prSet presAssocID="{2F7AA89F-2F0E-41CB-8BB6-39E3B4A46635}" presName="extraNode" presStyleLbl="node1" presStyleIdx="0" presStyleCnt="6"/>
      <dgm:spPr/>
    </dgm:pt>
    <dgm:pt modelId="{B43FAD7B-16CD-4C97-88CC-3F870DD977E0}" type="pres">
      <dgm:prSet presAssocID="{2F7AA89F-2F0E-41CB-8BB6-39E3B4A46635}" presName="dstNode" presStyleLbl="node1" presStyleIdx="0" presStyleCnt="6"/>
      <dgm:spPr/>
    </dgm:pt>
    <dgm:pt modelId="{97D4D7E9-FDFE-467E-9445-DE7FEA8F33EA}" type="pres">
      <dgm:prSet presAssocID="{B215E198-CABA-4034-8D63-13DDB9FDC72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1859C-763C-4260-A1E2-7A0096D4079D}" type="pres">
      <dgm:prSet presAssocID="{B215E198-CABA-4034-8D63-13DDB9FDC728}" presName="accent_1" presStyleCnt="0"/>
      <dgm:spPr/>
    </dgm:pt>
    <dgm:pt modelId="{CA087DDD-7C4A-4107-9A4F-70988AB54486}" type="pres">
      <dgm:prSet presAssocID="{B215E198-CABA-4034-8D63-13DDB9FDC728}" presName="accentRepeatNode" presStyleLbl="solidFgAcc1" presStyleIdx="0" presStyleCnt="6"/>
      <dgm:spPr/>
    </dgm:pt>
    <dgm:pt modelId="{E49E5861-1BC8-435D-88BA-8FE10E23ACE3}" type="pres">
      <dgm:prSet presAssocID="{86C2C6A2-4ED5-422B-9DB4-1FBAEF5D09B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016AE-A9FD-4989-89CB-45FC299D9005}" type="pres">
      <dgm:prSet presAssocID="{86C2C6A2-4ED5-422B-9DB4-1FBAEF5D09BF}" presName="accent_2" presStyleCnt="0"/>
      <dgm:spPr/>
    </dgm:pt>
    <dgm:pt modelId="{7867D5E6-7695-46E4-BB9B-32E0DD282A1B}" type="pres">
      <dgm:prSet presAssocID="{86C2C6A2-4ED5-422B-9DB4-1FBAEF5D09BF}" presName="accentRepeatNode" presStyleLbl="solidFgAcc1" presStyleIdx="1" presStyleCnt="6"/>
      <dgm:spPr/>
    </dgm:pt>
    <dgm:pt modelId="{61A448D3-50A5-4C17-885F-D6F9EAA6B24C}" type="pres">
      <dgm:prSet presAssocID="{C196855D-41CB-4089-A94C-045197C54C0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8BFFFF-F626-400D-8155-33F3C15B5D92}" type="pres">
      <dgm:prSet presAssocID="{C196855D-41CB-4089-A94C-045197C54C00}" presName="accent_3" presStyleCnt="0"/>
      <dgm:spPr/>
    </dgm:pt>
    <dgm:pt modelId="{1B389251-8C57-431C-8DA4-F998A6632690}" type="pres">
      <dgm:prSet presAssocID="{C196855D-41CB-4089-A94C-045197C54C00}" presName="accentRepeatNode" presStyleLbl="solidFgAcc1" presStyleIdx="2" presStyleCnt="6"/>
      <dgm:spPr/>
    </dgm:pt>
    <dgm:pt modelId="{3C2759F8-B116-4D23-97AA-6F6686E11E8F}" type="pres">
      <dgm:prSet presAssocID="{631B2A92-DA1E-4F1D-9194-5FCD502E802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3A457-1F1F-4B03-83D0-46D5A91AE383}" type="pres">
      <dgm:prSet presAssocID="{631B2A92-DA1E-4F1D-9194-5FCD502E8028}" presName="accent_4" presStyleCnt="0"/>
      <dgm:spPr/>
    </dgm:pt>
    <dgm:pt modelId="{9999B4D3-6366-4F8D-AE95-96351D613ECE}" type="pres">
      <dgm:prSet presAssocID="{631B2A92-DA1E-4F1D-9194-5FCD502E8028}" presName="accentRepeatNode" presStyleLbl="solidFgAcc1" presStyleIdx="3" presStyleCnt="6"/>
      <dgm:spPr/>
    </dgm:pt>
    <dgm:pt modelId="{CDA9D454-AD69-42C8-B3AE-98E64F6475DA}" type="pres">
      <dgm:prSet presAssocID="{568A3117-EB97-44BF-BDB5-6A69AA94E6A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B60F7-2D7C-44DB-B788-B82DF438140B}" type="pres">
      <dgm:prSet presAssocID="{568A3117-EB97-44BF-BDB5-6A69AA94E6A7}" presName="accent_5" presStyleCnt="0"/>
      <dgm:spPr/>
    </dgm:pt>
    <dgm:pt modelId="{83375304-91C6-41FF-9861-FCA10A37D345}" type="pres">
      <dgm:prSet presAssocID="{568A3117-EB97-44BF-BDB5-6A69AA94E6A7}" presName="accentRepeatNode" presStyleLbl="solidFgAcc1" presStyleIdx="4" presStyleCnt="6"/>
      <dgm:spPr/>
    </dgm:pt>
    <dgm:pt modelId="{4BD4CA3D-8B48-4282-B7BC-47218575477C}" type="pres">
      <dgm:prSet presAssocID="{92B84234-2480-4FA4-9E27-B572B25A3BF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7EBC6-1850-4E1F-B2CA-D24F6299B3BD}" type="pres">
      <dgm:prSet presAssocID="{92B84234-2480-4FA4-9E27-B572B25A3BF6}" presName="accent_6" presStyleCnt="0"/>
      <dgm:spPr/>
    </dgm:pt>
    <dgm:pt modelId="{4CDFB0C4-D940-4BF3-8809-8D7C1D9C274A}" type="pres">
      <dgm:prSet presAssocID="{92B84234-2480-4FA4-9E27-B572B25A3BF6}" presName="accentRepeatNode" presStyleLbl="solidFgAcc1" presStyleIdx="5" presStyleCnt="6"/>
      <dgm:spPr/>
    </dgm:pt>
  </dgm:ptLst>
  <dgm:cxnLst>
    <dgm:cxn modelId="{12D5AD45-19D0-4E4B-A284-C2D67FD974F3}" srcId="{2F7AA89F-2F0E-41CB-8BB6-39E3B4A46635}" destId="{631B2A92-DA1E-4F1D-9194-5FCD502E8028}" srcOrd="3" destOrd="0" parTransId="{C9115262-9BEF-48DE-BBA1-D7882F953595}" sibTransId="{743F2BE7-AD9E-4A58-B83C-87DDA2804D0D}"/>
    <dgm:cxn modelId="{7111B352-5C68-4A2A-B082-695F04304F81}" type="presOf" srcId="{568A3117-EB97-44BF-BDB5-6A69AA94E6A7}" destId="{CDA9D454-AD69-42C8-B3AE-98E64F6475DA}" srcOrd="0" destOrd="0" presId="urn:microsoft.com/office/officeart/2008/layout/VerticalCurvedList"/>
    <dgm:cxn modelId="{FF065051-4859-418A-AE47-06CF715F9866}" type="presOf" srcId="{C196855D-41CB-4089-A94C-045197C54C00}" destId="{61A448D3-50A5-4C17-885F-D6F9EAA6B24C}" srcOrd="0" destOrd="0" presId="urn:microsoft.com/office/officeart/2008/layout/VerticalCurvedList"/>
    <dgm:cxn modelId="{D12551EC-E0B7-41EC-9830-4DC713FC3C17}" type="presOf" srcId="{B6D4D2FB-77E5-40D7-8E77-EAE2E0AF0AB6}" destId="{010D219C-C47F-4A95-B58C-B9A85B9B1626}" srcOrd="0" destOrd="0" presId="urn:microsoft.com/office/officeart/2008/layout/VerticalCurvedList"/>
    <dgm:cxn modelId="{14340CF8-A25E-4803-A653-10636D22047B}" type="presOf" srcId="{631B2A92-DA1E-4F1D-9194-5FCD502E8028}" destId="{3C2759F8-B116-4D23-97AA-6F6686E11E8F}" srcOrd="0" destOrd="0" presId="urn:microsoft.com/office/officeart/2008/layout/VerticalCurvedList"/>
    <dgm:cxn modelId="{1EDE1C71-8A68-48F9-8FAA-85D9EC13848B}" type="presOf" srcId="{86C2C6A2-4ED5-422B-9DB4-1FBAEF5D09BF}" destId="{E49E5861-1BC8-435D-88BA-8FE10E23ACE3}" srcOrd="0" destOrd="0" presId="urn:microsoft.com/office/officeart/2008/layout/VerticalCurvedList"/>
    <dgm:cxn modelId="{AA29D431-2590-4B2F-B421-20C2329E7398}" srcId="{2F7AA89F-2F0E-41CB-8BB6-39E3B4A46635}" destId="{568A3117-EB97-44BF-BDB5-6A69AA94E6A7}" srcOrd="4" destOrd="0" parTransId="{706A6179-104A-4F97-AE64-C6F1FE484E62}" sibTransId="{58F2B123-7649-41A3-9AE4-778183B1C4BA}"/>
    <dgm:cxn modelId="{83CFEF77-1DC5-42FF-A804-69C6D1B388BA}" srcId="{2F7AA89F-2F0E-41CB-8BB6-39E3B4A46635}" destId="{92B84234-2480-4FA4-9E27-B572B25A3BF6}" srcOrd="5" destOrd="0" parTransId="{F1304C07-AB1A-4075-8D5B-ACADC3D03B93}" sibTransId="{0CFC3F58-EAF1-4123-8589-938AFD707A2A}"/>
    <dgm:cxn modelId="{3C40DB02-FB0F-4EBD-B282-BD5FEEB9B319}" srcId="{2F7AA89F-2F0E-41CB-8BB6-39E3B4A46635}" destId="{86C2C6A2-4ED5-422B-9DB4-1FBAEF5D09BF}" srcOrd="1" destOrd="0" parTransId="{C579EC7D-F125-4E0D-9EEC-8ABC6F299D65}" sibTransId="{D261AA0A-DCE9-4DE8-9D04-FE7EBB39FFF3}"/>
    <dgm:cxn modelId="{DA2CD150-85B7-402B-9E34-DD20FD6A20E3}" type="presOf" srcId="{B215E198-CABA-4034-8D63-13DDB9FDC728}" destId="{97D4D7E9-FDFE-467E-9445-DE7FEA8F33EA}" srcOrd="0" destOrd="0" presId="urn:microsoft.com/office/officeart/2008/layout/VerticalCurvedList"/>
    <dgm:cxn modelId="{315B60FD-D601-498B-B88E-A2A39FAF0299}" type="presOf" srcId="{92B84234-2480-4FA4-9E27-B572B25A3BF6}" destId="{4BD4CA3D-8B48-4282-B7BC-47218575477C}" srcOrd="0" destOrd="0" presId="urn:microsoft.com/office/officeart/2008/layout/VerticalCurvedList"/>
    <dgm:cxn modelId="{D928AD6B-BA0A-4C0D-9A8E-C8375C32687F}" srcId="{2F7AA89F-2F0E-41CB-8BB6-39E3B4A46635}" destId="{C196855D-41CB-4089-A94C-045197C54C00}" srcOrd="2" destOrd="0" parTransId="{80BBE1A6-09F7-47E9-B18E-5A49C53AFA77}" sibTransId="{11982C67-7060-4A36-A1E5-02E55F2DF3C9}"/>
    <dgm:cxn modelId="{95A9D31E-9322-4210-9AE9-BD07FB71D362}" type="presOf" srcId="{2F7AA89F-2F0E-41CB-8BB6-39E3B4A46635}" destId="{DF0F049B-3391-4FFE-9F80-C8D382EABDC5}" srcOrd="0" destOrd="0" presId="urn:microsoft.com/office/officeart/2008/layout/VerticalCurvedList"/>
    <dgm:cxn modelId="{E86BF597-D2AE-4DA5-9474-0AF7E27D74BE}" srcId="{2F7AA89F-2F0E-41CB-8BB6-39E3B4A46635}" destId="{B215E198-CABA-4034-8D63-13DDB9FDC728}" srcOrd="0" destOrd="0" parTransId="{F3E3D2CA-D3D0-40A1-A007-C9AAF093B23D}" sibTransId="{B6D4D2FB-77E5-40D7-8E77-EAE2E0AF0AB6}"/>
    <dgm:cxn modelId="{7066C5DE-575D-4308-9E5C-A49C18D918D1}" type="presParOf" srcId="{DF0F049B-3391-4FFE-9F80-C8D382EABDC5}" destId="{D1C2B05E-3734-4B04-8831-2F8D32B461C3}" srcOrd="0" destOrd="0" presId="urn:microsoft.com/office/officeart/2008/layout/VerticalCurvedList"/>
    <dgm:cxn modelId="{3826CCCE-09BE-4DA1-BF7D-988AD3B18CD1}" type="presParOf" srcId="{D1C2B05E-3734-4B04-8831-2F8D32B461C3}" destId="{A6464379-8928-4D62-8863-0815AA95BFCB}" srcOrd="0" destOrd="0" presId="urn:microsoft.com/office/officeart/2008/layout/VerticalCurvedList"/>
    <dgm:cxn modelId="{723FD57C-5D43-4117-B508-223B33AAED20}" type="presParOf" srcId="{A6464379-8928-4D62-8863-0815AA95BFCB}" destId="{D66D20E2-C529-486A-AEDF-C9BBFA7A447F}" srcOrd="0" destOrd="0" presId="urn:microsoft.com/office/officeart/2008/layout/VerticalCurvedList"/>
    <dgm:cxn modelId="{D9FE4F94-CC13-4A2C-92B5-8228D6F534EC}" type="presParOf" srcId="{A6464379-8928-4D62-8863-0815AA95BFCB}" destId="{010D219C-C47F-4A95-B58C-B9A85B9B1626}" srcOrd="1" destOrd="0" presId="urn:microsoft.com/office/officeart/2008/layout/VerticalCurvedList"/>
    <dgm:cxn modelId="{CCE58D10-9389-48CF-99BC-3EE0003BE87C}" type="presParOf" srcId="{A6464379-8928-4D62-8863-0815AA95BFCB}" destId="{A757D8C4-F23D-49A2-AE9E-7589E416B6B8}" srcOrd="2" destOrd="0" presId="urn:microsoft.com/office/officeart/2008/layout/VerticalCurvedList"/>
    <dgm:cxn modelId="{08C99864-B74F-44B0-8FD3-B1B7397A1904}" type="presParOf" srcId="{A6464379-8928-4D62-8863-0815AA95BFCB}" destId="{B43FAD7B-16CD-4C97-88CC-3F870DD977E0}" srcOrd="3" destOrd="0" presId="urn:microsoft.com/office/officeart/2008/layout/VerticalCurvedList"/>
    <dgm:cxn modelId="{3EC1B1B0-668F-44B1-822E-85FE65445E13}" type="presParOf" srcId="{D1C2B05E-3734-4B04-8831-2F8D32B461C3}" destId="{97D4D7E9-FDFE-467E-9445-DE7FEA8F33EA}" srcOrd="1" destOrd="0" presId="urn:microsoft.com/office/officeart/2008/layout/VerticalCurvedList"/>
    <dgm:cxn modelId="{DE868015-35D4-4D68-8C5F-E57F826778D7}" type="presParOf" srcId="{D1C2B05E-3734-4B04-8831-2F8D32B461C3}" destId="{8F01859C-763C-4260-A1E2-7A0096D4079D}" srcOrd="2" destOrd="0" presId="urn:microsoft.com/office/officeart/2008/layout/VerticalCurvedList"/>
    <dgm:cxn modelId="{A4A2E72B-2183-4D22-A0FE-E53D69BD3A32}" type="presParOf" srcId="{8F01859C-763C-4260-A1E2-7A0096D4079D}" destId="{CA087DDD-7C4A-4107-9A4F-70988AB54486}" srcOrd="0" destOrd="0" presId="urn:microsoft.com/office/officeart/2008/layout/VerticalCurvedList"/>
    <dgm:cxn modelId="{661D146A-7FF9-4451-B548-C909A1DF7913}" type="presParOf" srcId="{D1C2B05E-3734-4B04-8831-2F8D32B461C3}" destId="{E49E5861-1BC8-435D-88BA-8FE10E23ACE3}" srcOrd="3" destOrd="0" presId="urn:microsoft.com/office/officeart/2008/layout/VerticalCurvedList"/>
    <dgm:cxn modelId="{107F723F-3552-4A67-8102-0003BD44C5AE}" type="presParOf" srcId="{D1C2B05E-3734-4B04-8831-2F8D32B461C3}" destId="{459016AE-A9FD-4989-89CB-45FC299D9005}" srcOrd="4" destOrd="0" presId="urn:microsoft.com/office/officeart/2008/layout/VerticalCurvedList"/>
    <dgm:cxn modelId="{29FE0B1E-8518-4870-916D-C2302FC839ED}" type="presParOf" srcId="{459016AE-A9FD-4989-89CB-45FC299D9005}" destId="{7867D5E6-7695-46E4-BB9B-32E0DD282A1B}" srcOrd="0" destOrd="0" presId="urn:microsoft.com/office/officeart/2008/layout/VerticalCurvedList"/>
    <dgm:cxn modelId="{7B2004D8-F41D-4E60-8591-D1A70BF78C6B}" type="presParOf" srcId="{D1C2B05E-3734-4B04-8831-2F8D32B461C3}" destId="{61A448D3-50A5-4C17-885F-D6F9EAA6B24C}" srcOrd="5" destOrd="0" presId="urn:microsoft.com/office/officeart/2008/layout/VerticalCurvedList"/>
    <dgm:cxn modelId="{CA274198-24B5-41C3-8525-75F4D4CF3D95}" type="presParOf" srcId="{D1C2B05E-3734-4B04-8831-2F8D32B461C3}" destId="{3E8BFFFF-F626-400D-8155-33F3C15B5D92}" srcOrd="6" destOrd="0" presId="urn:microsoft.com/office/officeart/2008/layout/VerticalCurvedList"/>
    <dgm:cxn modelId="{5A25BAAC-7609-4963-A26A-B4B618333C4B}" type="presParOf" srcId="{3E8BFFFF-F626-400D-8155-33F3C15B5D92}" destId="{1B389251-8C57-431C-8DA4-F998A6632690}" srcOrd="0" destOrd="0" presId="urn:microsoft.com/office/officeart/2008/layout/VerticalCurvedList"/>
    <dgm:cxn modelId="{26392578-CF73-49D3-B750-1A7D6379B407}" type="presParOf" srcId="{D1C2B05E-3734-4B04-8831-2F8D32B461C3}" destId="{3C2759F8-B116-4D23-97AA-6F6686E11E8F}" srcOrd="7" destOrd="0" presId="urn:microsoft.com/office/officeart/2008/layout/VerticalCurvedList"/>
    <dgm:cxn modelId="{25149AD7-5BF2-4A53-B9D9-5E9A91656EBC}" type="presParOf" srcId="{D1C2B05E-3734-4B04-8831-2F8D32B461C3}" destId="{55F3A457-1F1F-4B03-83D0-46D5A91AE383}" srcOrd="8" destOrd="0" presId="urn:microsoft.com/office/officeart/2008/layout/VerticalCurvedList"/>
    <dgm:cxn modelId="{CD8B3546-D349-483E-88B8-6F10CED0CA9A}" type="presParOf" srcId="{55F3A457-1F1F-4B03-83D0-46D5A91AE383}" destId="{9999B4D3-6366-4F8D-AE95-96351D613ECE}" srcOrd="0" destOrd="0" presId="urn:microsoft.com/office/officeart/2008/layout/VerticalCurvedList"/>
    <dgm:cxn modelId="{14C8BA58-4B64-4980-B56E-8912DA97BCE8}" type="presParOf" srcId="{D1C2B05E-3734-4B04-8831-2F8D32B461C3}" destId="{CDA9D454-AD69-42C8-B3AE-98E64F6475DA}" srcOrd="9" destOrd="0" presId="urn:microsoft.com/office/officeart/2008/layout/VerticalCurvedList"/>
    <dgm:cxn modelId="{42F9DF96-F5E5-4D3A-9FA9-283536BFC1B9}" type="presParOf" srcId="{D1C2B05E-3734-4B04-8831-2F8D32B461C3}" destId="{2A9B60F7-2D7C-44DB-B788-B82DF438140B}" srcOrd="10" destOrd="0" presId="urn:microsoft.com/office/officeart/2008/layout/VerticalCurvedList"/>
    <dgm:cxn modelId="{01BF83C2-C512-4CD2-AC82-9AAC196BF30C}" type="presParOf" srcId="{2A9B60F7-2D7C-44DB-B788-B82DF438140B}" destId="{83375304-91C6-41FF-9861-FCA10A37D345}" srcOrd="0" destOrd="0" presId="urn:microsoft.com/office/officeart/2008/layout/VerticalCurvedList"/>
    <dgm:cxn modelId="{396EE046-5A66-4A7E-93D0-B0F3A0A8A1A8}" type="presParOf" srcId="{D1C2B05E-3734-4B04-8831-2F8D32B461C3}" destId="{4BD4CA3D-8B48-4282-B7BC-47218575477C}" srcOrd="11" destOrd="0" presId="urn:microsoft.com/office/officeart/2008/layout/VerticalCurvedList"/>
    <dgm:cxn modelId="{2AB5C6D3-F2F2-48F1-AD01-5A2ACE9BEE0D}" type="presParOf" srcId="{D1C2B05E-3734-4B04-8831-2F8D32B461C3}" destId="{D267EBC6-1850-4E1F-B2CA-D24F6299B3BD}" srcOrd="12" destOrd="0" presId="urn:microsoft.com/office/officeart/2008/layout/VerticalCurvedList"/>
    <dgm:cxn modelId="{23CC98CC-9201-4AD8-A448-5D9ADBB653A2}" type="presParOf" srcId="{D267EBC6-1850-4E1F-B2CA-D24F6299B3BD}" destId="{4CDFB0C4-D940-4BF3-8809-8D7C1D9C27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1F789C-2945-4CF2-A8C0-8D4D76308C0A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986ED27C-88B7-44E8-B0BB-21658FFB4AD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b="1" u="none" dirty="0">
              <a:solidFill>
                <a:schemeClr val="tx1"/>
              </a:solidFill>
            </a:rPr>
            <a:t>Generación de Condiciones: </a:t>
          </a:r>
          <a:endParaRPr lang="es-PE" dirty="0">
            <a:solidFill>
              <a:schemeClr val="tx1"/>
            </a:solidFill>
          </a:endParaRPr>
        </a:p>
      </dgm:t>
    </dgm:pt>
    <dgm:pt modelId="{84C63984-01DB-4E22-B57D-336FD324FA51}" type="parTrans" cxnId="{ACE3B9D5-F0D0-40EE-ADE2-035ABAC7A640}">
      <dgm:prSet/>
      <dgm:spPr/>
      <dgm:t>
        <a:bodyPr/>
        <a:lstStyle/>
        <a:p>
          <a:endParaRPr lang="es-PE"/>
        </a:p>
      </dgm:t>
    </dgm:pt>
    <dgm:pt modelId="{8B15B475-1A12-4B40-B219-219AF9D5971B}" type="sibTrans" cxnId="{ACE3B9D5-F0D0-40EE-ADE2-035ABAC7A640}">
      <dgm:prSet/>
      <dgm:spPr/>
      <dgm:t>
        <a:bodyPr/>
        <a:lstStyle/>
        <a:p>
          <a:endParaRPr lang="es-PE"/>
        </a:p>
      </dgm:t>
    </dgm:pt>
    <dgm:pt modelId="{1596B10F-97B7-41B4-8306-3B6D7C9A542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Conformación: </a:t>
          </a:r>
          <a:endParaRPr lang="es-PE" dirty="0">
            <a:solidFill>
              <a:schemeClr val="tx1"/>
            </a:solidFill>
          </a:endParaRPr>
        </a:p>
      </dgm:t>
    </dgm:pt>
    <dgm:pt modelId="{7CB65F7D-553E-47D8-B435-D3D11DA8FD8C}" type="parTrans" cxnId="{BB2B8E9E-6CC3-4970-953D-DEB02CBEACBD}">
      <dgm:prSet/>
      <dgm:spPr/>
      <dgm:t>
        <a:bodyPr/>
        <a:lstStyle/>
        <a:p>
          <a:endParaRPr lang="es-PE"/>
        </a:p>
      </dgm:t>
    </dgm:pt>
    <dgm:pt modelId="{3232B2EE-ACD1-42A3-B7C9-FBD2A1B2BF25}" type="sibTrans" cxnId="{BB2B8E9E-6CC3-4970-953D-DEB02CBEACBD}">
      <dgm:prSet/>
      <dgm:spPr/>
      <dgm:t>
        <a:bodyPr/>
        <a:lstStyle/>
        <a:p>
          <a:endParaRPr lang="es-PE"/>
        </a:p>
      </dgm:t>
    </dgm:pt>
    <dgm:pt modelId="{4777291E-3F7D-4941-A0AC-CDA4707C994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Consolidación: </a:t>
          </a:r>
          <a:endParaRPr lang="es-PE" dirty="0">
            <a:solidFill>
              <a:schemeClr val="tx1"/>
            </a:solidFill>
          </a:endParaRPr>
        </a:p>
      </dgm:t>
    </dgm:pt>
    <dgm:pt modelId="{1D3528E9-CE59-4D86-8755-025AA5EC33F1}" type="parTrans" cxnId="{7718B537-0744-49AA-B956-72BE6DB7758F}">
      <dgm:prSet/>
      <dgm:spPr/>
      <dgm:t>
        <a:bodyPr/>
        <a:lstStyle/>
        <a:p>
          <a:endParaRPr lang="es-PE"/>
        </a:p>
      </dgm:t>
    </dgm:pt>
    <dgm:pt modelId="{E3D0F9C2-3CD2-49DE-AB26-69DFC7577471}" type="sibTrans" cxnId="{7718B537-0744-49AA-B956-72BE6DB7758F}">
      <dgm:prSet/>
      <dgm:spPr/>
      <dgm:t>
        <a:bodyPr/>
        <a:lstStyle/>
        <a:p>
          <a:endParaRPr lang="es-PE"/>
        </a:p>
      </dgm:t>
    </dgm:pt>
    <dgm:pt modelId="{02560CEB-075B-4EFB-BDDE-51DE04F5973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PE" b="0" dirty="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s-PE" b="0" dirty="0">
              <a:solidFill>
                <a:schemeClr val="tx1"/>
              </a:solidFill>
              <a:latin typeface="+mn-lt"/>
            </a:rPr>
            <a:t>Articulación con el sector educación. Intervienen </a:t>
          </a:r>
          <a:r>
            <a:rPr lang="es-MX" b="0" u="none" dirty="0">
              <a:solidFill>
                <a:schemeClr val="tx1"/>
              </a:solidFill>
              <a:latin typeface="+mn-lt"/>
            </a:rPr>
            <a:t>las unidades orgánicas de la Sede Central y las Unidades Territoriales</a:t>
          </a:r>
          <a:r>
            <a:rPr lang="es-MX" b="0" u="none" dirty="0">
              <a:solidFill>
                <a:schemeClr val="tx1"/>
              </a:solidFill>
            </a:rPr>
            <a:t>.</a:t>
          </a:r>
          <a:endParaRPr lang="es-PE" b="0" dirty="0">
            <a:solidFill>
              <a:schemeClr val="tx1"/>
            </a:solidFill>
            <a:latin typeface="Calibri Light" panose="020F0302020204030204"/>
          </a:endParaRPr>
        </a:p>
      </dgm:t>
    </dgm:pt>
    <dgm:pt modelId="{13412F51-9652-4AF7-B578-B2B78780CE8A}" type="parTrans" cxnId="{93BD9D2F-88C5-4EC1-8235-4265A78D891D}">
      <dgm:prSet/>
      <dgm:spPr/>
      <dgm:t>
        <a:bodyPr/>
        <a:lstStyle/>
        <a:p>
          <a:endParaRPr lang="es-PE"/>
        </a:p>
      </dgm:t>
    </dgm:pt>
    <dgm:pt modelId="{AA455DB5-1E84-4886-BCA5-8CFD7BE60614}" type="sibTrans" cxnId="{93BD9D2F-88C5-4EC1-8235-4265A78D891D}">
      <dgm:prSet/>
      <dgm:spPr/>
      <dgm:t>
        <a:bodyPr/>
        <a:lstStyle/>
        <a:p>
          <a:endParaRPr lang="es-PE"/>
        </a:p>
      </dgm:t>
    </dgm:pt>
    <dgm:pt modelId="{46FEFB10-2821-40C9-97DC-A5CF92898AF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Dirige el/la Director/a de la IE con la asistencia técnica del MGL.</a:t>
          </a:r>
          <a:endParaRPr lang="es-PE" b="0" dirty="0">
            <a:solidFill>
              <a:schemeClr val="tx1"/>
            </a:solidFill>
          </a:endParaRPr>
        </a:p>
      </dgm:t>
    </dgm:pt>
    <dgm:pt modelId="{B247194F-37BA-4071-81DC-F72B80CD696E}" type="parTrans" cxnId="{5513938E-6995-4C42-B9BE-D32948C5F5AA}">
      <dgm:prSet/>
      <dgm:spPr/>
      <dgm:t>
        <a:bodyPr/>
        <a:lstStyle/>
        <a:p>
          <a:endParaRPr lang="es-PE"/>
        </a:p>
      </dgm:t>
    </dgm:pt>
    <dgm:pt modelId="{CBF7D628-5C4B-4FD0-A8B7-939C8D0479B7}" type="sibTrans" cxnId="{5513938E-6995-4C42-B9BE-D32948C5F5AA}">
      <dgm:prSet/>
      <dgm:spPr/>
      <dgm:t>
        <a:bodyPr/>
        <a:lstStyle/>
        <a:p>
          <a:endParaRPr lang="es-PE"/>
        </a:p>
      </dgm:t>
    </dgm:pt>
    <dgm:pt modelId="{F0A0157D-EBBD-49EC-AC59-23E17FCA4A8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Registro en el sub módulo CAE del módulo </a:t>
          </a:r>
          <a:r>
            <a:rPr lang="es-MX" b="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Módulo Gestión de Actores del SIGO.</a:t>
          </a:r>
          <a:r>
            <a:rPr lang="es-ES" b="1" dirty="0"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PE" dirty="0"/>
        </a:p>
      </dgm:t>
    </dgm:pt>
    <dgm:pt modelId="{174E23B5-11D1-4286-9A19-189AFED6B670}" type="parTrans" cxnId="{1697419F-1B0B-4757-8E66-87A483B2F7EA}">
      <dgm:prSet/>
      <dgm:spPr/>
      <dgm:t>
        <a:bodyPr/>
        <a:lstStyle/>
        <a:p>
          <a:endParaRPr lang="es-PE"/>
        </a:p>
      </dgm:t>
    </dgm:pt>
    <dgm:pt modelId="{E819A4EB-3B13-4D51-9A84-507703BE47E9}" type="sibTrans" cxnId="{1697419F-1B0B-4757-8E66-87A483B2F7EA}">
      <dgm:prSet/>
      <dgm:spPr/>
      <dgm:t>
        <a:bodyPr/>
        <a:lstStyle/>
        <a:p>
          <a:endParaRPr lang="es-PE"/>
        </a:p>
      </dgm:t>
    </dgm:pt>
    <dgm:pt modelId="{1A613106-0E92-44C6-BE23-6B36CD2476ED}" type="pres">
      <dgm:prSet presAssocID="{251F789C-2945-4CF2-A8C0-8D4D76308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05E0C9-164A-4C47-97A5-D0A6346B97CD}" type="pres">
      <dgm:prSet presAssocID="{986ED27C-88B7-44E8-B0BB-21658FFB4AD9}" presName="node" presStyleLbl="node1" presStyleIdx="0" presStyleCnt="3" custLinFactNeighborX="27679" custLinFactNeighborY="-6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1386B-F823-463E-8F32-71EA19583F5F}" type="pres">
      <dgm:prSet presAssocID="{8B15B475-1A12-4B40-B219-219AF9D5971B}" presName="sibTrans" presStyleCnt="0"/>
      <dgm:spPr/>
    </dgm:pt>
    <dgm:pt modelId="{7774632E-3E66-411B-A179-D298185A8E9B}" type="pres">
      <dgm:prSet presAssocID="{1596B10F-97B7-41B4-8306-3B6D7C9A54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ACF8D-C0D2-48F6-8A38-EFDDBAE965E6}" type="pres">
      <dgm:prSet presAssocID="{3232B2EE-ACD1-42A3-B7C9-FBD2A1B2BF25}" presName="sibTrans" presStyleCnt="0"/>
      <dgm:spPr/>
    </dgm:pt>
    <dgm:pt modelId="{35E93B66-DDE2-4020-BCBE-E626359F9A1F}" type="pres">
      <dgm:prSet presAssocID="{4777291E-3F7D-4941-A0AC-CDA4707C99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BD9D2F-88C5-4EC1-8235-4265A78D891D}" srcId="{986ED27C-88B7-44E8-B0BB-21658FFB4AD9}" destId="{02560CEB-075B-4EFB-BDDE-51DE04F5973A}" srcOrd="0" destOrd="0" parTransId="{13412F51-9652-4AF7-B578-B2B78780CE8A}" sibTransId="{AA455DB5-1E84-4886-BCA5-8CFD7BE60614}"/>
    <dgm:cxn modelId="{273D6693-F086-4918-A24A-FF5F1B69ACAC}" type="presOf" srcId="{02560CEB-075B-4EFB-BDDE-51DE04F5973A}" destId="{4205E0C9-164A-4C47-97A5-D0A6346B97CD}" srcOrd="0" destOrd="1" presId="urn:microsoft.com/office/officeart/2005/8/layout/hList6"/>
    <dgm:cxn modelId="{BB2B8E9E-6CC3-4970-953D-DEB02CBEACBD}" srcId="{251F789C-2945-4CF2-A8C0-8D4D76308C0A}" destId="{1596B10F-97B7-41B4-8306-3B6D7C9A5420}" srcOrd="1" destOrd="0" parTransId="{7CB65F7D-553E-47D8-B435-D3D11DA8FD8C}" sibTransId="{3232B2EE-ACD1-42A3-B7C9-FBD2A1B2BF25}"/>
    <dgm:cxn modelId="{1D2EA7E1-AF9A-4A93-83EE-0530EE57CD1E}" type="presOf" srcId="{251F789C-2945-4CF2-A8C0-8D4D76308C0A}" destId="{1A613106-0E92-44C6-BE23-6B36CD2476ED}" srcOrd="0" destOrd="0" presId="urn:microsoft.com/office/officeart/2005/8/layout/hList6"/>
    <dgm:cxn modelId="{5513938E-6995-4C42-B9BE-D32948C5F5AA}" srcId="{1596B10F-97B7-41B4-8306-3B6D7C9A5420}" destId="{46FEFB10-2821-40C9-97DC-A5CF92898AFF}" srcOrd="0" destOrd="0" parTransId="{B247194F-37BA-4071-81DC-F72B80CD696E}" sibTransId="{CBF7D628-5C4B-4FD0-A8B7-939C8D0479B7}"/>
    <dgm:cxn modelId="{08F014C4-413E-43AA-9B13-2658AEB2557D}" type="presOf" srcId="{4777291E-3F7D-4941-A0AC-CDA4707C9947}" destId="{35E93B66-DDE2-4020-BCBE-E626359F9A1F}" srcOrd="0" destOrd="0" presId="urn:microsoft.com/office/officeart/2005/8/layout/hList6"/>
    <dgm:cxn modelId="{ACE3B9D5-F0D0-40EE-ADE2-035ABAC7A640}" srcId="{251F789C-2945-4CF2-A8C0-8D4D76308C0A}" destId="{986ED27C-88B7-44E8-B0BB-21658FFB4AD9}" srcOrd="0" destOrd="0" parTransId="{84C63984-01DB-4E22-B57D-336FD324FA51}" sibTransId="{8B15B475-1A12-4B40-B219-219AF9D5971B}"/>
    <dgm:cxn modelId="{91559C7C-AF95-4915-A509-4F8453B314F2}" type="presOf" srcId="{46FEFB10-2821-40C9-97DC-A5CF92898AFF}" destId="{7774632E-3E66-411B-A179-D298185A8E9B}" srcOrd="0" destOrd="1" presId="urn:microsoft.com/office/officeart/2005/8/layout/hList6"/>
    <dgm:cxn modelId="{78689AE7-26C7-437A-9FDC-8E40DB19D621}" type="presOf" srcId="{986ED27C-88B7-44E8-B0BB-21658FFB4AD9}" destId="{4205E0C9-164A-4C47-97A5-D0A6346B97CD}" srcOrd="0" destOrd="0" presId="urn:microsoft.com/office/officeart/2005/8/layout/hList6"/>
    <dgm:cxn modelId="{1697419F-1B0B-4757-8E66-87A483B2F7EA}" srcId="{4777291E-3F7D-4941-A0AC-CDA4707C9947}" destId="{F0A0157D-EBBD-49EC-AC59-23E17FCA4A82}" srcOrd="0" destOrd="0" parTransId="{174E23B5-11D1-4286-9A19-189AFED6B670}" sibTransId="{E819A4EB-3B13-4D51-9A84-507703BE47E9}"/>
    <dgm:cxn modelId="{DFCC1EA6-36CB-4114-B414-D020CAB1B817}" type="presOf" srcId="{F0A0157D-EBBD-49EC-AC59-23E17FCA4A82}" destId="{35E93B66-DDE2-4020-BCBE-E626359F9A1F}" srcOrd="0" destOrd="1" presId="urn:microsoft.com/office/officeart/2005/8/layout/hList6"/>
    <dgm:cxn modelId="{7718B537-0744-49AA-B956-72BE6DB7758F}" srcId="{251F789C-2945-4CF2-A8C0-8D4D76308C0A}" destId="{4777291E-3F7D-4941-A0AC-CDA4707C9947}" srcOrd="2" destOrd="0" parTransId="{1D3528E9-CE59-4D86-8755-025AA5EC33F1}" sibTransId="{E3D0F9C2-3CD2-49DE-AB26-69DFC7577471}"/>
    <dgm:cxn modelId="{1D5208B0-3EAE-4BF1-B831-6D47925DBE6D}" type="presOf" srcId="{1596B10F-97B7-41B4-8306-3B6D7C9A5420}" destId="{7774632E-3E66-411B-A179-D298185A8E9B}" srcOrd="0" destOrd="0" presId="urn:microsoft.com/office/officeart/2005/8/layout/hList6"/>
    <dgm:cxn modelId="{782EA493-A93D-4024-A533-302703ACDAD3}" type="presParOf" srcId="{1A613106-0E92-44C6-BE23-6B36CD2476ED}" destId="{4205E0C9-164A-4C47-97A5-D0A6346B97CD}" srcOrd="0" destOrd="0" presId="urn:microsoft.com/office/officeart/2005/8/layout/hList6"/>
    <dgm:cxn modelId="{A6EE5503-1E96-44C5-A3E5-BD63AA6771B5}" type="presParOf" srcId="{1A613106-0E92-44C6-BE23-6B36CD2476ED}" destId="{F2D1386B-F823-463E-8F32-71EA19583F5F}" srcOrd="1" destOrd="0" presId="urn:microsoft.com/office/officeart/2005/8/layout/hList6"/>
    <dgm:cxn modelId="{382E7BE2-B949-46DD-AB7A-7CD597EA6F95}" type="presParOf" srcId="{1A613106-0E92-44C6-BE23-6B36CD2476ED}" destId="{7774632E-3E66-411B-A179-D298185A8E9B}" srcOrd="2" destOrd="0" presId="urn:microsoft.com/office/officeart/2005/8/layout/hList6"/>
    <dgm:cxn modelId="{AACE4EEC-59CE-48E8-8DC4-CE8DFADA5334}" type="presParOf" srcId="{1A613106-0E92-44C6-BE23-6B36CD2476ED}" destId="{ECDACF8D-C0D2-48F6-8A38-EFDDBAE965E6}" srcOrd="3" destOrd="0" presId="urn:microsoft.com/office/officeart/2005/8/layout/hList6"/>
    <dgm:cxn modelId="{EBBD1800-1E26-49C2-A8EF-4BB1069AD603}" type="presParOf" srcId="{1A613106-0E92-44C6-BE23-6B36CD2476ED}" destId="{35E93B66-DDE2-4020-BCBE-E626359F9A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C7CA51-E116-4E82-BCD7-0BC1E914487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90844A3-3B52-41CF-AF45-D6779851E447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600" spc="5" dirty="0">
              <a:solidFill>
                <a:schemeClr val="tx1"/>
              </a:solidFill>
            </a:rPr>
            <a:t>Las/los MGL ingresan correctamente la información de los formatos correspondientes (Anexo N° 1, Anexo N° 2, Anexo N° 3 y/o Anexo N° 4) al </a:t>
          </a:r>
          <a:r>
            <a:rPr lang="es-MX" sz="1600" b="1" spc="5" dirty="0">
              <a:solidFill>
                <a:schemeClr val="tx1"/>
              </a:solidFill>
            </a:rPr>
            <a:t>Sub Módulo CAE del Módulo Gestión de Actores del SIGO</a:t>
          </a:r>
          <a:r>
            <a:rPr lang="es-MX" sz="1600" spc="5" dirty="0">
              <a:solidFill>
                <a:schemeClr val="tx1"/>
              </a:solidFill>
            </a:rPr>
            <a:t>, adjuntándolos en </a:t>
          </a:r>
          <a:r>
            <a:rPr lang="es-MX" sz="1600" b="1" spc="5" dirty="0">
              <a:solidFill>
                <a:schemeClr val="tx1"/>
              </a:solidFill>
            </a:rPr>
            <a:t>formato PDF</a:t>
          </a:r>
          <a:r>
            <a:rPr lang="es-MX" sz="1600" spc="5" dirty="0">
              <a:solidFill>
                <a:schemeClr val="tx1"/>
              </a:solidFill>
            </a:rPr>
            <a:t>.</a:t>
          </a:r>
          <a:endParaRPr lang="es-ES" sz="1600" dirty="0">
            <a:solidFill>
              <a:schemeClr val="tx1"/>
            </a:solidFill>
          </a:endParaRPr>
        </a:p>
      </dgm:t>
    </dgm:pt>
    <dgm:pt modelId="{3E90822D-5AEB-4F39-BA98-7ED56E870CE8}" type="parTrans" cxnId="{F93A4B74-787E-48D9-8D40-09A39A90F9A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3016206-DCC9-4CB9-AB04-9D9EFAA4B1F4}" type="sibTrans" cxnId="{F93A4B74-787E-48D9-8D40-09A39A90F9AA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97A57F8-C572-416C-B950-ACA6E19936F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1600" spc="5" dirty="0">
              <a:solidFill>
                <a:schemeClr val="tx1"/>
              </a:solidFill>
            </a:rPr>
            <a:t>La UOP, remite </a:t>
          </a:r>
          <a:r>
            <a:rPr lang="es-MX" sz="1600" b="1" spc="5" dirty="0">
              <a:solidFill>
                <a:schemeClr val="tx1"/>
              </a:solidFill>
            </a:rPr>
            <a:t>reportes de consistencia de los CAE </a:t>
          </a:r>
          <a:r>
            <a:rPr lang="es-MX" sz="1600" spc="5" dirty="0">
              <a:solidFill>
                <a:schemeClr val="tx1"/>
              </a:solidFill>
            </a:rPr>
            <a:t>de las IIEE activas a las/los JUT para el levantamiento de las observaciones en el Sub Módulo CAE.</a:t>
          </a:r>
          <a:endParaRPr lang="es-PE" sz="1600" spc="5" dirty="0">
            <a:solidFill>
              <a:schemeClr val="tx1"/>
            </a:solidFill>
          </a:endParaRPr>
        </a:p>
        <a:p>
          <a:pPr algn="ctr"/>
          <a:endParaRPr lang="es-PE" sz="1600" dirty="0">
            <a:solidFill>
              <a:schemeClr val="tx1"/>
            </a:solidFill>
            <a:latin typeface="Calibri" panose="020F0502020204030204" pitchFamily="34" charset="0"/>
            <a:ea typeface="Arial" panose="020B0604020202020204" pitchFamily="34" charset="0"/>
          </a:endParaRPr>
        </a:p>
      </dgm:t>
    </dgm:pt>
    <dgm:pt modelId="{BE3810F6-1AD8-4F95-932F-67D202016C86}" type="parTrans" cxnId="{AE88514A-C771-4848-A2D4-1C9B851F2E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0A2DD0F-C4AD-4295-BA3A-7422AFE9AEE3}" type="sibTrans" cxnId="{AE88514A-C771-4848-A2D4-1C9B851F2EC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9BCE3A66-60D3-4CDE-8895-DAD613A9662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MX" sz="1600" b="0" spc="5" dirty="0">
              <a:solidFill>
                <a:schemeClr val="tx1"/>
              </a:solidFill>
            </a:rPr>
            <a:t>La/el EE o la persona que designe la/el JUT </a:t>
          </a:r>
          <a:r>
            <a:rPr lang="es-MX" sz="1600" b="1" spc="5" dirty="0">
              <a:solidFill>
                <a:schemeClr val="tx1"/>
              </a:solidFill>
            </a:rPr>
            <a:t>reporta las inconsistencias </a:t>
          </a:r>
          <a:r>
            <a:rPr lang="es-MX" sz="1600" b="0" spc="5" dirty="0">
              <a:solidFill>
                <a:schemeClr val="tx1"/>
              </a:solidFill>
            </a:rPr>
            <a:t>a las/los MGL, para su corrección.</a:t>
          </a:r>
          <a:endParaRPr lang="es-PE" sz="1600" b="0" dirty="0">
            <a:solidFill>
              <a:schemeClr val="tx1"/>
            </a:solidFill>
            <a:latin typeface="Calibri" panose="020F0502020204030204" pitchFamily="34" charset="0"/>
            <a:ea typeface="Arial" panose="020B0604020202020204" pitchFamily="34" charset="0"/>
          </a:endParaRPr>
        </a:p>
      </dgm:t>
    </dgm:pt>
    <dgm:pt modelId="{718A9C3D-6555-450F-8211-E180B616E0CC}" type="parTrans" cxnId="{CBDECB4A-D6B0-4F71-A8E4-191C3D43EA0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DB3B452-C6E0-48CC-A351-5F72FF1E411F}" type="sibTrans" cxnId="{CBDECB4A-D6B0-4F71-A8E4-191C3D43EA0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916DB63-D069-491C-A8C9-8F9A9775D93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600" b="0" spc="5" dirty="0">
              <a:solidFill>
                <a:schemeClr val="tx1"/>
              </a:solidFill>
              <a:effectLst/>
            </a:rPr>
            <a:t>La/el EE o la persona que designe el/la JUT </a:t>
          </a:r>
          <a:r>
            <a:rPr lang="es-MX" sz="1600" b="1" spc="5" dirty="0">
              <a:solidFill>
                <a:schemeClr val="tx1"/>
              </a:solidFill>
              <a:effectLst/>
            </a:rPr>
            <a:t>verifica que la información registrada en el Sub Módulo CAE </a:t>
          </a:r>
          <a:r>
            <a:rPr lang="es-MX" sz="1600" b="0" spc="5" dirty="0">
              <a:solidFill>
                <a:schemeClr val="tx1"/>
              </a:solidFill>
              <a:effectLst/>
            </a:rPr>
            <a:t>corresponda estrictamente con la información suscrita en los formatos remitidos.</a:t>
          </a:r>
          <a:endParaRPr lang="es-PE" sz="1600" b="0" u="none" strike="noStrike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FEF7A593-D9D1-41F3-B5E8-6A4DFDA7E5A1}" type="parTrans" cxnId="{A22A3047-9F39-4A51-8511-D22B9E3ED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117631E-DAF8-45D9-9503-234418AA7959}" type="sibTrans" cxnId="{A22A3047-9F39-4A51-8511-D22B9E3ED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E1156F5-63F2-4117-99B6-9BAD87C955B3}" type="pres">
      <dgm:prSet presAssocID="{90C7CA51-E116-4E82-BCD7-0BC1E9144876}" presName="Name0" presStyleCnt="0">
        <dgm:presLayoutVars>
          <dgm:dir/>
          <dgm:resizeHandles val="exact"/>
        </dgm:presLayoutVars>
      </dgm:prSet>
      <dgm:spPr/>
    </dgm:pt>
    <dgm:pt modelId="{FAD6F316-7612-481B-A2A0-770815425415}" type="pres">
      <dgm:prSet presAssocID="{790844A3-3B52-41CF-AF45-D6779851E4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D02069-3017-4AE4-BD34-38A2EB80D885}" type="pres">
      <dgm:prSet presAssocID="{33016206-DCC9-4CB9-AB04-9D9EFAA4B1F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DD5E382-FD61-4F33-9E05-DB37F2CABF0C}" type="pres">
      <dgm:prSet presAssocID="{33016206-DCC9-4CB9-AB04-9D9EFAA4B1F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E33C3C80-86E8-41B4-9DFD-CCE596DC3B57}" type="pres">
      <dgm:prSet presAssocID="{C97A57F8-C572-416C-B950-ACA6E19936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788FB-2CB8-4805-A9C7-F73A83D96EA9}" type="pres">
      <dgm:prSet presAssocID="{A0A2DD0F-C4AD-4295-BA3A-7422AFE9AEE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9724423-4756-421D-9EB7-48B0FFDA6627}" type="pres">
      <dgm:prSet presAssocID="{A0A2DD0F-C4AD-4295-BA3A-7422AFE9AEE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74AE9F0-0AE7-42DA-ACF4-0214F585D503}" type="pres">
      <dgm:prSet presAssocID="{9BCE3A66-60D3-4CDE-8895-DAD613A96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09BFD-0353-4954-B06C-D66DA6CDCF91}" type="pres">
      <dgm:prSet presAssocID="{3DB3B452-C6E0-48CC-A351-5F72FF1E411F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860B2F4-9664-4FDE-B750-B222FE2F0D93}" type="pres">
      <dgm:prSet presAssocID="{3DB3B452-C6E0-48CC-A351-5F72FF1E411F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3C133563-FC16-48A1-AD7D-BA8B85A21145}" type="pres">
      <dgm:prSet presAssocID="{F916DB63-D069-491C-A8C9-8F9A9775D9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821CDF-43C2-40AE-A03B-9EF536F73E45}" type="presOf" srcId="{3DB3B452-C6E0-48CC-A351-5F72FF1E411F}" destId="{A860B2F4-9664-4FDE-B750-B222FE2F0D93}" srcOrd="1" destOrd="0" presId="urn:microsoft.com/office/officeart/2005/8/layout/process1"/>
    <dgm:cxn modelId="{F7B765CD-58F1-4E7A-A385-8BA84E57203A}" type="presOf" srcId="{33016206-DCC9-4CB9-AB04-9D9EFAA4B1F4}" destId="{30D02069-3017-4AE4-BD34-38A2EB80D885}" srcOrd="0" destOrd="0" presId="urn:microsoft.com/office/officeart/2005/8/layout/process1"/>
    <dgm:cxn modelId="{CBDECB4A-D6B0-4F71-A8E4-191C3D43EA08}" srcId="{90C7CA51-E116-4E82-BCD7-0BC1E9144876}" destId="{9BCE3A66-60D3-4CDE-8895-DAD613A9662F}" srcOrd="2" destOrd="0" parTransId="{718A9C3D-6555-450F-8211-E180B616E0CC}" sibTransId="{3DB3B452-C6E0-48CC-A351-5F72FF1E411F}"/>
    <dgm:cxn modelId="{A22A3047-9F39-4A51-8511-D22B9E3EDBC2}" srcId="{90C7CA51-E116-4E82-BCD7-0BC1E9144876}" destId="{F916DB63-D069-491C-A8C9-8F9A9775D931}" srcOrd="3" destOrd="0" parTransId="{FEF7A593-D9D1-41F3-B5E8-6A4DFDA7E5A1}" sibTransId="{7117631E-DAF8-45D9-9503-234418AA7959}"/>
    <dgm:cxn modelId="{AE88514A-C771-4848-A2D4-1C9B851F2EC2}" srcId="{90C7CA51-E116-4E82-BCD7-0BC1E9144876}" destId="{C97A57F8-C572-416C-B950-ACA6E19936F9}" srcOrd="1" destOrd="0" parTransId="{BE3810F6-1AD8-4F95-932F-67D202016C86}" sibTransId="{A0A2DD0F-C4AD-4295-BA3A-7422AFE9AEE3}"/>
    <dgm:cxn modelId="{F93A4B74-787E-48D9-8D40-09A39A90F9AA}" srcId="{90C7CA51-E116-4E82-BCD7-0BC1E9144876}" destId="{790844A3-3B52-41CF-AF45-D6779851E447}" srcOrd="0" destOrd="0" parTransId="{3E90822D-5AEB-4F39-BA98-7ED56E870CE8}" sibTransId="{33016206-DCC9-4CB9-AB04-9D9EFAA4B1F4}"/>
    <dgm:cxn modelId="{C74D369E-2E8C-4895-B32A-BC5128B12FE2}" type="presOf" srcId="{F916DB63-D069-491C-A8C9-8F9A9775D931}" destId="{3C133563-FC16-48A1-AD7D-BA8B85A21145}" srcOrd="0" destOrd="0" presId="urn:microsoft.com/office/officeart/2005/8/layout/process1"/>
    <dgm:cxn modelId="{8871F2E7-D1A4-4B3B-A578-6BE590E7210C}" type="presOf" srcId="{790844A3-3B52-41CF-AF45-D6779851E447}" destId="{FAD6F316-7612-481B-A2A0-770815425415}" srcOrd="0" destOrd="0" presId="urn:microsoft.com/office/officeart/2005/8/layout/process1"/>
    <dgm:cxn modelId="{D9BC78F9-CDC9-4CF3-B3A7-0987C93BE9CA}" type="presOf" srcId="{90C7CA51-E116-4E82-BCD7-0BC1E9144876}" destId="{2E1156F5-63F2-4117-99B6-9BAD87C955B3}" srcOrd="0" destOrd="0" presId="urn:microsoft.com/office/officeart/2005/8/layout/process1"/>
    <dgm:cxn modelId="{A3835843-4F8B-4B48-ADD4-061F8D4E9CBA}" type="presOf" srcId="{A0A2DD0F-C4AD-4295-BA3A-7422AFE9AEE3}" destId="{19724423-4756-421D-9EB7-48B0FFDA6627}" srcOrd="1" destOrd="0" presId="urn:microsoft.com/office/officeart/2005/8/layout/process1"/>
    <dgm:cxn modelId="{681C8611-4B5C-4704-99AB-0D0CE98F2F1C}" type="presOf" srcId="{C97A57F8-C572-416C-B950-ACA6E19936F9}" destId="{E33C3C80-86E8-41B4-9DFD-CCE596DC3B57}" srcOrd="0" destOrd="0" presId="urn:microsoft.com/office/officeart/2005/8/layout/process1"/>
    <dgm:cxn modelId="{C434F846-8628-4696-9692-DE2270D89A0D}" type="presOf" srcId="{A0A2DD0F-C4AD-4295-BA3A-7422AFE9AEE3}" destId="{A19788FB-2CB8-4805-A9C7-F73A83D96EA9}" srcOrd="0" destOrd="0" presId="urn:microsoft.com/office/officeart/2005/8/layout/process1"/>
    <dgm:cxn modelId="{46F5BA10-4805-4230-9C1B-4DD9BA5263F8}" type="presOf" srcId="{33016206-DCC9-4CB9-AB04-9D9EFAA4B1F4}" destId="{DDD5E382-FD61-4F33-9E05-DB37F2CABF0C}" srcOrd="1" destOrd="0" presId="urn:microsoft.com/office/officeart/2005/8/layout/process1"/>
    <dgm:cxn modelId="{C49F22AD-DBCB-4405-9CD0-75D0D776B1E4}" type="presOf" srcId="{9BCE3A66-60D3-4CDE-8895-DAD613A9662F}" destId="{C74AE9F0-0AE7-42DA-ACF4-0214F585D503}" srcOrd="0" destOrd="0" presId="urn:microsoft.com/office/officeart/2005/8/layout/process1"/>
    <dgm:cxn modelId="{C57646D2-1DCE-4920-98A2-3C3C2F44E8B3}" type="presOf" srcId="{3DB3B452-C6E0-48CC-A351-5F72FF1E411F}" destId="{A2509BFD-0353-4954-B06C-D66DA6CDCF91}" srcOrd="0" destOrd="0" presId="urn:microsoft.com/office/officeart/2005/8/layout/process1"/>
    <dgm:cxn modelId="{CF4CE6D6-858C-4249-AE8B-7DAC7C2395D2}" type="presParOf" srcId="{2E1156F5-63F2-4117-99B6-9BAD87C955B3}" destId="{FAD6F316-7612-481B-A2A0-770815425415}" srcOrd="0" destOrd="0" presId="urn:microsoft.com/office/officeart/2005/8/layout/process1"/>
    <dgm:cxn modelId="{ABD34F12-6AD2-48C2-BFB3-C3CA5FF43B1A}" type="presParOf" srcId="{2E1156F5-63F2-4117-99B6-9BAD87C955B3}" destId="{30D02069-3017-4AE4-BD34-38A2EB80D885}" srcOrd="1" destOrd="0" presId="urn:microsoft.com/office/officeart/2005/8/layout/process1"/>
    <dgm:cxn modelId="{1133D4DE-302D-4595-A44C-418DA53D2710}" type="presParOf" srcId="{30D02069-3017-4AE4-BD34-38A2EB80D885}" destId="{DDD5E382-FD61-4F33-9E05-DB37F2CABF0C}" srcOrd="0" destOrd="0" presId="urn:microsoft.com/office/officeart/2005/8/layout/process1"/>
    <dgm:cxn modelId="{D57D8E3E-52BF-4CA7-BC58-F6551E6A9BDC}" type="presParOf" srcId="{2E1156F5-63F2-4117-99B6-9BAD87C955B3}" destId="{E33C3C80-86E8-41B4-9DFD-CCE596DC3B57}" srcOrd="2" destOrd="0" presId="urn:microsoft.com/office/officeart/2005/8/layout/process1"/>
    <dgm:cxn modelId="{19BA6D46-AA90-4109-AEF8-8AA40FE2583E}" type="presParOf" srcId="{2E1156F5-63F2-4117-99B6-9BAD87C955B3}" destId="{A19788FB-2CB8-4805-A9C7-F73A83D96EA9}" srcOrd="3" destOrd="0" presId="urn:microsoft.com/office/officeart/2005/8/layout/process1"/>
    <dgm:cxn modelId="{6E0AB949-83AD-40D2-A497-70B998DC9178}" type="presParOf" srcId="{A19788FB-2CB8-4805-A9C7-F73A83D96EA9}" destId="{19724423-4756-421D-9EB7-48B0FFDA6627}" srcOrd="0" destOrd="0" presId="urn:microsoft.com/office/officeart/2005/8/layout/process1"/>
    <dgm:cxn modelId="{7CB3D081-D6A2-4CBB-BFE5-48C4F0D3441A}" type="presParOf" srcId="{2E1156F5-63F2-4117-99B6-9BAD87C955B3}" destId="{C74AE9F0-0AE7-42DA-ACF4-0214F585D503}" srcOrd="4" destOrd="0" presId="urn:microsoft.com/office/officeart/2005/8/layout/process1"/>
    <dgm:cxn modelId="{DD7BA983-D421-4EB6-8A45-D88B78EF7042}" type="presParOf" srcId="{2E1156F5-63F2-4117-99B6-9BAD87C955B3}" destId="{A2509BFD-0353-4954-B06C-D66DA6CDCF91}" srcOrd="5" destOrd="0" presId="urn:microsoft.com/office/officeart/2005/8/layout/process1"/>
    <dgm:cxn modelId="{C8371F65-89E6-461E-B609-243E50FEA7D4}" type="presParOf" srcId="{A2509BFD-0353-4954-B06C-D66DA6CDCF91}" destId="{A860B2F4-9664-4FDE-B750-B222FE2F0D93}" srcOrd="0" destOrd="0" presId="urn:microsoft.com/office/officeart/2005/8/layout/process1"/>
    <dgm:cxn modelId="{5A470E11-CDAE-442C-A180-5B0A8BB97C0B}" type="presParOf" srcId="{2E1156F5-63F2-4117-99B6-9BAD87C955B3}" destId="{3C133563-FC16-48A1-AD7D-BA8B85A211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C3C319-0B3A-486A-9E39-EB9AD789AC3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4B2DA5-456E-4712-8528-48CD7E062631}">
      <dgm:prSet phldrT="[Texto]"/>
      <dgm:spPr>
        <a:solidFill>
          <a:srgbClr val="66CCFF"/>
        </a:solidFill>
        <a:ln>
          <a:noFill/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Cuando nuevo integrante CAE de una IE “receptora” se encuentra registrado en el SIGO de otra IE “de origen” de la misma UT</a:t>
          </a:r>
          <a:endParaRPr lang="es-ES" b="1" dirty="0">
            <a:solidFill>
              <a:schemeClr val="tx1"/>
            </a:solidFill>
          </a:endParaRPr>
        </a:p>
      </dgm:t>
    </dgm:pt>
    <dgm:pt modelId="{E41FE58C-F9C9-4A47-BA35-AC3AB4B8E05E}" type="parTrans" cxnId="{D072DB2D-4054-45DA-8BE2-43712F82C3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CDE037-8D7F-486A-B8D2-36EA3A85B645}" type="sibTrans" cxnId="{D072DB2D-4054-45DA-8BE2-43712F82C3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38402A-E3F0-4411-8946-095FC6EC6739}">
      <dgm:prSet phldrT="[Texto]" custT="1"/>
      <dgm:spPr>
        <a:solidFill>
          <a:srgbClr val="D5FBF6">
            <a:alpha val="89804"/>
          </a:srgbClr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MGL registra en el SIGO una nueva </a:t>
          </a:r>
          <a:r>
            <a:rPr lang="es-ES" sz="1800" dirty="0">
              <a:solidFill>
                <a:schemeClr val="tx1"/>
              </a:solidFill>
            </a:rPr>
            <a:t>acta de conformación de la IE “de origen” </a:t>
          </a:r>
          <a:r>
            <a:rPr lang="es-MX" sz="1800" dirty="0">
              <a:solidFill>
                <a:schemeClr val="tx1"/>
              </a:solidFill>
            </a:rPr>
            <a:t>(previa suscripción), sin considerar a dicha/o integrante.</a:t>
          </a:r>
          <a:endParaRPr lang="es-ES" sz="1800" dirty="0">
            <a:solidFill>
              <a:schemeClr val="tx1"/>
            </a:solidFill>
          </a:endParaRPr>
        </a:p>
      </dgm:t>
    </dgm:pt>
    <dgm:pt modelId="{E6F3C46B-C6B2-4A2F-A9D5-C82CA2D30C09}" type="parTrans" cxnId="{4BC43409-22A8-4621-BE2C-EE47DAF362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7E170B-8D57-4CB0-9BD6-A0250AEC606A}" type="sibTrans" cxnId="{4BC43409-22A8-4621-BE2C-EE47DAF362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B7265D-93D7-44F0-B1D1-253B599598D0}">
      <dgm:prSet phldrT="[Texto]"/>
      <dgm:spPr>
        <a:solidFill>
          <a:srgbClr val="6CDE6F"/>
        </a:solidFill>
        <a:ln>
          <a:noFill/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Cuando nuevo integrante de una IE “receptora” se encuentra registrado en el SIGO de una IE “de origen” de otra UT</a:t>
          </a:r>
          <a:endParaRPr lang="es-ES" b="1" dirty="0">
            <a:solidFill>
              <a:schemeClr val="tx1"/>
            </a:solidFill>
          </a:endParaRPr>
        </a:p>
      </dgm:t>
    </dgm:pt>
    <dgm:pt modelId="{D9DA42C2-AD2C-4C5A-A45A-3AF4D9848C27}" type="parTrans" cxnId="{AEA58BE9-A789-49AF-806E-DDD10C66AF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04768B-8FAF-4367-B7A9-2FA1EEA10E95}" type="sibTrans" cxnId="{AEA58BE9-A789-49AF-806E-DDD10C66AF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EB6CA0-13BF-4012-8601-BCDD5FD44AFA}">
      <dgm:prSet phldrT="[Texto]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EE de la UT a la que pertenece la IE “receptora” solicita la liberación de dicho integrante al EE de la IE “de origen” por medio de un correo electrónico, con copia a la CCAR. EE coordina con la/el MGL.</a:t>
          </a:r>
          <a:endParaRPr lang="es-ES" dirty="0">
            <a:solidFill>
              <a:schemeClr val="tx1"/>
            </a:solidFill>
          </a:endParaRPr>
        </a:p>
      </dgm:t>
    </dgm:pt>
    <dgm:pt modelId="{A847EC45-7E9C-49DE-8AB7-2BED17CB78FE}" type="parTrans" cxnId="{E95E59DB-EC70-4CCC-B989-2771134516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C9DCBE-C392-4E34-B9CC-D585D3192D18}" type="sibTrans" cxnId="{E95E59DB-EC70-4CCC-B989-2771134516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3FED6D-2694-4396-B89A-CEA1AF53800E}">
      <dgm:prSet phldrT="[Texto]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MGL de la UT de la IE “de origen” debe registrar en el SIGO una nueva acta de conformación de la IE “de origen” (previa suscripción), sin </a:t>
          </a:r>
          <a:r>
            <a:rPr lang="es-ES" dirty="0">
              <a:solidFill>
                <a:schemeClr val="tx1"/>
              </a:solidFill>
            </a:rPr>
            <a:t>considerar a dicha/o integrante.</a:t>
          </a:r>
        </a:p>
      </dgm:t>
    </dgm:pt>
    <dgm:pt modelId="{13978427-2B62-4DCD-91BB-327390B55B34}" type="parTrans" cxnId="{DEA4CDDC-528C-46B8-8FBF-B185766584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3B08F3-7254-4BD5-BE76-8A4D86C7E9BE}" type="sibTrans" cxnId="{DEA4CDDC-528C-46B8-8FBF-B185766584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61BD9E-C800-427E-B753-B34FB0C487BA}">
      <dgm:prSet phldrT="[Texto]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MGL de la IE </a:t>
          </a:r>
          <a:r>
            <a:rPr lang="es-MX" dirty="0">
              <a:solidFill>
                <a:schemeClr val="tx1"/>
              </a:solidFill>
            </a:rPr>
            <a:t>“receptora” puede registrar en el SIGO el acta de conformación </a:t>
          </a:r>
          <a:r>
            <a:rPr lang="pt-BR" dirty="0">
              <a:solidFill>
                <a:schemeClr val="tx1"/>
              </a:solidFill>
            </a:rPr>
            <a:t>que corresponde.</a:t>
          </a:r>
          <a:endParaRPr lang="es-ES" dirty="0">
            <a:solidFill>
              <a:schemeClr val="tx1"/>
            </a:solidFill>
          </a:endParaRPr>
        </a:p>
      </dgm:t>
    </dgm:pt>
    <dgm:pt modelId="{34A49ED3-ED9E-4466-8839-2C9216B28A36}" type="parTrans" cxnId="{A5DEAB73-13CD-492E-B1A8-0C0E064D2B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8B7FE6-6EC3-426D-A2C0-C6FC84FE90BC}" type="sibTrans" cxnId="{A5DEAB73-13CD-492E-B1A8-0C0E064D2B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760F2A-2591-46F4-B9D4-81EBFFD03494}">
      <dgm:prSet phldrT="[Texto]" custT="1"/>
      <dgm:spPr>
        <a:solidFill>
          <a:srgbClr val="D5FBF6">
            <a:alpha val="89804"/>
          </a:srgbClr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MGL de la IE “receptora” puede registrar en el SIGO el acta de </a:t>
          </a:r>
          <a:r>
            <a:rPr lang="pt-BR" sz="1800" dirty="0" err="1">
              <a:solidFill>
                <a:schemeClr val="tx1"/>
              </a:solidFill>
            </a:rPr>
            <a:t>conformación</a:t>
          </a:r>
          <a:r>
            <a:rPr lang="pt-BR" sz="1800" dirty="0">
              <a:solidFill>
                <a:schemeClr val="tx1"/>
              </a:solidFill>
            </a:rPr>
            <a:t> que corresponde.</a:t>
          </a:r>
          <a:endParaRPr lang="es-ES" sz="1800" dirty="0">
            <a:solidFill>
              <a:schemeClr val="tx1"/>
            </a:solidFill>
          </a:endParaRPr>
        </a:p>
      </dgm:t>
    </dgm:pt>
    <dgm:pt modelId="{8D50EFC0-1FCB-4049-98AC-5A4D37F6E028}" type="parTrans" cxnId="{F9131D95-BAE2-4129-B7A7-AEF15757C4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1B543D-4B39-49DA-8638-345173715A19}" type="sibTrans" cxnId="{F9131D95-BAE2-4129-B7A7-AEF15757C4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674ED5-B573-409A-91E9-4D23910C2B3C}">
      <dgm:prSet phldrT="[Texto]" custT="1"/>
      <dgm:spPr>
        <a:solidFill>
          <a:srgbClr val="D5FBF6">
            <a:alpha val="89804"/>
          </a:srgbClr>
        </a:solidFill>
      </dgm:spPr>
      <dgm:t>
        <a:bodyPr/>
        <a:lstStyle/>
        <a:p>
          <a:endParaRPr lang="es-ES" sz="1800" dirty="0">
            <a:solidFill>
              <a:schemeClr val="tx1"/>
            </a:solidFill>
          </a:endParaRPr>
        </a:p>
      </dgm:t>
    </dgm:pt>
    <dgm:pt modelId="{56119C24-056A-4B01-A9CC-714D85194276}" type="parTrans" cxnId="{EFEAE563-516E-472D-B096-917F6A16CE8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107632E-9898-42B4-90F1-967C86AD5BC9}" type="sibTrans" cxnId="{EFEAE563-516E-472D-B096-917F6A16CE8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D1E7FE7-068D-4016-BDAF-9E03C610AC1C}" type="pres">
      <dgm:prSet presAssocID="{BCC3C319-0B3A-486A-9E39-EB9AD789AC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D702EC-2CD7-45D7-B4EC-9B3BB189E744}" type="pres">
      <dgm:prSet presAssocID="{AD4B2DA5-456E-4712-8528-48CD7E062631}" presName="composite" presStyleCnt="0"/>
      <dgm:spPr/>
    </dgm:pt>
    <dgm:pt modelId="{AC3E9186-DF8A-4DAF-9EFC-9B61C1B01D32}" type="pres">
      <dgm:prSet presAssocID="{AD4B2DA5-456E-4712-8528-48CD7E06263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FAB83-AC27-456F-A0E1-AC8D46844B2A}" type="pres">
      <dgm:prSet presAssocID="{AD4B2DA5-456E-4712-8528-48CD7E06263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116CF-4E1A-481D-A072-8D0542470F4A}" type="pres">
      <dgm:prSet presAssocID="{15CDE037-8D7F-486A-B8D2-36EA3A85B645}" presName="space" presStyleCnt="0"/>
      <dgm:spPr/>
    </dgm:pt>
    <dgm:pt modelId="{79C55444-930A-4037-8B00-324AD2951DAE}" type="pres">
      <dgm:prSet presAssocID="{88B7265D-93D7-44F0-B1D1-253B599598D0}" presName="composite" presStyleCnt="0"/>
      <dgm:spPr/>
    </dgm:pt>
    <dgm:pt modelId="{C259CCEF-F3C6-40BB-A4F5-C8A71421006B}" type="pres">
      <dgm:prSet presAssocID="{88B7265D-93D7-44F0-B1D1-253B599598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61D6D-6EC1-4778-99E6-A7FDB55C4906}" type="pres">
      <dgm:prSet presAssocID="{88B7265D-93D7-44F0-B1D1-253B599598D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1615E9-180C-404C-A758-D42148B11993}" type="presOf" srcId="{9A760F2A-2591-46F4-B9D4-81EBFFD03494}" destId="{4BDFAB83-AC27-456F-A0E1-AC8D46844B2A}" srcOrd="0" destOrd="2" presId="urn:microsoft.com/office/officeart/2005/8/layout/hList1"/>
    <dgm:cxn modelId="{4BC43409-22A8-4621-BE2C-EE47DAF362E7}" srcId="{AD4B2DA5-456E-4712-8528-48CD7E062631}" destId="{7638402A-E3F0-4411-8946-095FC6EC6739}" srcOrd="0" destOrd="0" parTransId="{E6F3C46B-C6B2-4A2F-A9D5-C82CA2D30C09}" sibTransId="{237E170B-8D57-4CB0-9BD6-A0250AEC606A}"/>
    <dgm:cxn modelId="{FC7CAC96-78E6-4CBF-BE3A-7BE43E314C63}" type="presOf" srcId="{AB61BD9E-C800-427E-B753-B34FB0C487BA}" destId="{9C361D6D-6EC1-4778-99E6-A7FDB55C4906}" srcOrd="0" destOrd="2" presId="urn:microsoft.com/office/officeart/2005/8/layout/hList1"/>
    <dgm:cxn modelId="{68256F60-8B03-41F9-927A-4CA9200D8D14}" type="presOf" srcId="{7638402A-E3F0-4411-8946-095FC6EC6739}" destId="{4BDFAB83-AC27-456F-A0E1-AC8D46844B2A}" srcOrd="0" destOrd="0" presId="urn:microsoft.com/office/officeart/2005/8/layout/hList1"/>
    <dgm:cxn modelId="{83319079-21A6-4FBD-862C-5EE17D4643A9}" type="presOf" srcId="{1C3FED6D-2694-4396-B89A-CEA1AF53800E}" destId="{9C361D6D-6EC1-4778-99E6-A7FDB55C4906}" srcOrd="0" destOrd="1" presId="urn:microsoft.com/office/officeart/2005/8/layout/hList1"/>
    <dgm:cxn modelId="{A6690675-03F1-4572-A1B8-B594DC420AD5}" type="presOf" srcId="{BCC3C319-0B3A-486A-9E39-EB9AD789AC35}" destId="{0D1E7FE7-068D-4016-BDAF-9E03C610AC1C}" srcOrd="0" destOrd="0" presId="urn:microsoft.com/office/officeart/2005/8/layout/hList1"/>
    <dgm:cxn modelId="{E95E59DB-EC70-4CCC-B989-277113451636}" srcId="{88B7265D-93D7-44F0-B1D1-253B599598D0}" destId="{61EB6CA0-13BF-4012-8601-BCDD5FD44AFA}" srcOrd="0" destOrd="0" parTransId="{A847EC45-7E9C-49DE-8AB7-2BED17CB78FE}" sibTransId="{3CC9DCBE-C392-4E34-B9CC-D585D3192D18}"/>
    <dgm:cxn modelId="{CB8F61BD-E739-416F-B8B4-CCF124735071}" type="presOf" srcId="{61EB6CA0-13BF-4012-8601-BCDD5FD44AFA}" destId="{9C361D6D-6EC1-4778-99E6-A7FDB55C4906}" srcOrd="0" destOrd="0" presId="urn:microsoft.com/office/officeart/2005/8/layout/hList1"/>
    <dgm:cxn modelId="{DEA4CDDC-528C-46B8-8FBF-B18576658456}" srcId="{88B7265D-93D7-44F0-B1D1-253B599598D0}" destId="{1C3FED6D-2694-4396-B89A-CEA1AF53800E}" srcOrd="1" destOrd="0" parTransId="{13978427-2B62-4DCD-91BB-327390B55B34}" sibTransId="{3C3B08F3-7254-4BD5-BE76-8A4D86C7E9BE}"/>
    <dgm:cxn modelId="{F9131D95-BAE2-4129-B7A7-AEF15757C405}" srcId="{AD4B2DA5-456E-4712-8528-48CD7E062631}" destId="{9A760F2A-2591-46F4-B9D4-81EBFFD03494}" srcOrd="2" destOrd="0" parTransId="{8D50EFC0-1FCB-4049-98AC-5A4D37F6E028}" sibTransId="{A31B543D-4B39-49DA-8638-345173715A19}"/>
    <dgm:cxn modelId="{A5DEAB73-13CD-492E-B1A8-0C0E064D2B6F}" srcId="{88B7265D-93D7-44F0-B1D1-253B599598D0}" destId="{AB61BD9E-C800-427E-B753-B34FB0C487BA}" srcOrd="2" destOrd="0" parTransId="{34A49ED3-ED9E-4466-8839-2C9216B28A36}" sibTransId="{358B7FE6-6EC3-426D-A2C0-C6FC84FE90BC}"/>
    <dgm:cxn modelId="{36CAF360-A759-4CBC-980B-785A4DFF9504}" type="presOf" srcId="{88B7265D-93D7-44F0-B1D1-253B599598D0}" destId="{C259CCEF-F3C6-40BB-A4F5-C8A71421006B}" srcOrd="0" destOrd="0" presId="urn:microsoft.com/office/officeart/2005/8/layout/hList1"/>
    <dgm:cxn modelId="{49131FD4-D0A1-4452-B856-A1262718B58E}" type="presOf" srcId="{AD4B2DA5-456E-4712-8528-48CD7E062631}" destId="{AC3E9186-DF8A-4DAF-9EFC-9B61C1B01D32}" srcOrd="0" destOrd="0" presId="urn:microsoft.com/office/officeart/2005/8/layout/hList1"/>
    <dgm:cxn modelId="{D072DB2D-4054-45DA-8BE2-43712F82C38F}" srcId="{BCC3C319-0B3A-486A-9E39-EB9AD789AC35}" destId="{AD4B2DA5-456E-4712-8528-48CD7E062631}" srcOrd="0" destOrd="0" parTransId="{E41FE58C-F9C9-4A47-BA35-AC3AB4B8E05E}" sibTransId="{15CDE037-8D7F-486A-B8D2-36EA3A85B645}"/>
    <dgm:cxn modelId="{69E0C0EC-0BAC-4ECF-BE6A-354B8BA3DD8E}" type="presOf" srcId="{18674ED5-B573-409A-91E9-4D23910C2B3C}" destId="{4BDFAB83-AC27-456F-A0E1-AC8D46844B2A}" srcOrd="0" destOrd="1" presId="urn:microsoft.com/office/officeart/2005/8/layout/hList1"/>
    <dgm:cxn modelId="{AEA58BE9-A789-49AF-806E-DDD10C66AFA8}" srcId="{BCC3C319-0B3A-486A-9E39-EB9AD789AC35}" destId="{88B7265D-93D7-44F0-B1D1-253B599598D0}" srcOrd="1" destOrd="0" parTransId="{D9DA42C2-AD2C-4C5A-A45A-3AF4D9848C27}" sibTransId="{5504768B-8FAF-4367-B7A9-2FA1EEA10E95}"/>
    <dgm:cxn modelId="{EFEAE563-516E-472D-B096-917F6A16CE89}" srcId="{AD4B2DA5-456E-4712-8528-48CD7E062631}" destId="{18674ED5-B573-409A-91E9-4D23910C2B3C}" srcOrd="1" destOrd="0" parTransId="{56119C24-056A-4B01-A9CC-714D85194276}" sibTransId="{4107632E-9898-42B4-90F1-967C86AD5BC9}"/>
    <dgm:cxn modelId="{8994F62F-CF65-4D4B-88B7-91DCEEF17BBC}" type="presParOf" srcId="{0D1E7FE7-068D-4016-BDAF-9E03C610AC1C}" destId="{45D702EC-2CD7-45D7-B4EC-9B3BB189E744}" srcOrd="0" destOrd="0" presId="urn:microsoft.com/office/officeart/2005/8/layout/hList1"/>
    <dgm:cxn modelId="{9EC89C23-0060-4B1F-B50F-2AD43A5EE374}" type="presParOf" srcId="{45D702EC-2CD7-45D7-B4EC-9B3BB189E744}" destId="{AC3E9186-DF8A-4DAF-9EFC-9B61C1B01D32}" srcOrd="0" destOrd="0" presId="urn:microsoft.com/office/officeart/2005/8/layout/hList1"/>
    <dgm:cxn modelId="{BE50544D-DE82-4DF3-9BDA-6347A0EDEE7C}" type="presParOf" srcId="{45D702EC-2CD7-45D7-B4EC-9B3BB189E744}" destId="{4BDFAB83-AC27-456F-A0E1-AC8D46844B2A}" srcOrd="1" destOrd="0" presId="urn:microsoft.com/office/officeart/2005/8/layout/hList1"/>
    <dgm:cxn modelId="{37ADD05D-CC9E-4296-848C-C3E21F43BB90}" type="presParOf" srcId="{0D1E7FE7-068D-4016-BDAF-9E03C610AC1C}" destId="{CDD116CF-4E1A-481D-A072-8D0542470F4A}" srcOrd="1" destOrd="0" presId="urn:microsoft.com/office/officeart/2005/8/layout/hList1"/>
    <dgm:cxn modelId="{3037CB07-66E2-426A-A625-26F9C3950535}" type="presParOf" srcId="{0D1E7FE7-068D-4016-BDAF-9E03C610AC1C}" destId="{79C55444-930A-4037-8B00-324AD2951DAE}" srcOrd="2" destOrd="0" presId="urn:microsoft.com/office/officeart/2005/8/layout/hList1"/>
    <dgm:cxn modelId="{32AC45FF-9D07-440E-A54E-C6CE7E363674}" type="presParOf" srcId="{79C55444-930A-4037-8B00-324AD2951DAE}" destId="{C259CCEF-F3C6-40BB-A4F5-C8A71421006B}" srcOrd="0" destOrd="0" presId="urn:microsoft.com/office/officeart/2005/8/layout/hList1"/>
    <dgm:cxn modelId="{CA5C2C3A-45FC-4922-AFF8-65BC0E504AE1}" type="presParOf" srcId="{79C55444-930A-4037-8B00-324AD2951DAE}" destId="{9C361D6D-6EC1-4778-99E6-A7FDB55C49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9D8489-4199-483C-B557-A45687845A6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D2B2609-91DA-463E-AA2D-82DFD10AC905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FIRMAS</a:t>
          </a:r>
          <a:r>
            <a:rPr lang="es-MX" sz="1600" b="1" dirty="0">
              <a:solidFill>
                <a:schemeClr val="tx1"/>
              </a:solidFill>
            </a:rPr>
            <a:t> </a:t>
          </a:r>
          <a:endParaRPr lang="es-ES" sz="1600" b="1" dirty="0">
            <a:solidFill>
              <a:schemeClr val="tx1"/>
            </a:solidFill>
          </a:endParaRPr>
        </a:p>
      </dgm:t>
    </dgm:pt>
    <dgm:pt modelId="{C7006759-6A07-42A5-83D0-99E580DA291F}" type="parTrans" cxnId="{98D4EF35-4BF9-4603-91DC-A69565F85EA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A099726-D83A-46C5-8481-C9215ADBB6B7}" type="sibTrans" cxnId="{98D4EF35-4BF9-4603-91DC-A69565F85EA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5CE3023-1C8E-4F24-BE65-8BCAE6E4DA13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sz="1400" u="none" dirty="0">
              <a:solidFill>
                <a:schemeClr val="tx1"/>
              </a:solidFill>
            </a:rPr>
            <a:t>Los</a:t>
          </a:r>
          <a:r>
            <a:rPr lang="es-MX" sz="1400" dirty="0">
              <a:solidFill>
                <a:schemeClr val="tx1"/>
              </a:solidFill>
            </a:rPr>
            <a:t> formatos deben tener la firma a mano o digital (validada en el RENIEC) según la persona que corresponda. </a:t>
          </a:r>
          <a:endParaRPr lang="es-ES" sz="1400" dirty="0">
            <a:solidFill>
              <a:schemeClr val="tx1"/>
            </a:solidFill>
          </a:endParaRPr>
        </a:p>
      </dgm:t>
    </dgm:pt>
    <dgm:pt modelId="{F850E2AE-ABD0-4656-8AAC-76408B79D449}" type="parTrans" cxnId="{E1FE22E3-13A5-4EFA-9AD9-8347937D33A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74598FB-747E-43E8-B5A9-D55DE914617F}" type="sibTrans" cxnId="{E1FE22E3-13A5-4EFA-9AD9-8347937D33A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299D1F5-1C19-4152-90A1-783529B1FF68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De igual manera se procede con el sello.</a:t>
          </a:r>
        </a:p>
      </dgm:t>
    </dgm:pt>
    <dgm:pt modelId="{F2F9F846-42C3-497F-87C6-8E05197710D8}" type="parTrans" cxnId="{A1AD1BAF-7F3B-406D-A035-3504E8E290D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1EF71C0-D787-4D5C-B288-26BF52680A7C}" type="sibTrans" cxnId="{A1AD1BAF-7F3B-406D-A035-3504E8E290D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D952307-D6CC-4355-BA1B-22D01D9FD9F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PRONOEI</a:t>
          </a:r>
          <a:endParaRPr lang="es-ES" sz="1800" b="1" dirty="0">
            <a:solidFill>
              <a:schemeClr val="tx1"/>
            </a:solidFill>
          </a:endParaRPr>
        </a:p>
      </dgm:t>
    </dgm:pt>
    <dgm:pt modelId="{F3D8FBB6-6FB6-4515-965A-850CA24779D4}" type="parTrans" cxnId="{64016287-5B7C-44BE-8873-20CF900F935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0281C6D-DAEE-40F5-8584-E680C0BE7A12}" type="sibTrans" cxnId="{64016287-5B7C-44BE-8873-20CF900F935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3C9CA7F-6911-4526-AF21-D185241C4B23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1D56D457-9377-40C9-95F6-B735C262396B}" type="parTrans" cxnId="{A381732B-76D8-4883-9D0D-9354F32FD76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0AC6C01-4296-450F-9766-071A2FD74D38}" type="sibTrans" cxnId="{A381732B-76D8-4883-9D0D-9354F32FD76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7FFA582-62E1-4CF6-BE1C-D6EC09D45BCA}">
      <dgm:prSet phldrT="[Texto]" custT="1"/>
      <dgm:spPr/>
      <dgm:t>
        <a:bodyPr/>
        <a:lstStyle/>
        <a:p>
          <a:r>
            <a:rPr lang="es-MX" sz="1800" b="1" u="none" dirty="0">
              <a:solidFill>
                <a:schemeClr val="tx1"/>
              </a:solidFill>
            </a:rPr>
            <a:t>MESA DE PARTES</a:t>
          </a:r>
          <a:endParaRPr lang="es-ES" sz="1600" b="1" u="none" dirty="0">
            <a:solidFill>
              <a:schemeClr val="tx1"/>
            </a:solidFill>
          </a:endParaRPr>
        </a:p>
      </dgm:t>
    </dgm:pt>
    <dgm:pt modelId="{E8C9E57F-50C7-4A91-A2B7-D794336E7810}" type="parTrans" cxnId="{83AF5067-B16C-4E85-AAD1-F31A703B3C3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4BE450E-7A3B-42C0-B3C5-6CA0F9726988}" type="sibTrans" cxnId="{83AF5067-B16C-4E85-AAD1-F31A703B3C3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1E921A8-6081-4F31-B264-3F2B22E59F9D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</a:rPr>
            <a:t>Los formatos debidamente suscritos son ingresados, por el/director/a o quien haga sus veces, a través de la mesa de partes virtual o presencial de la UT</a:t>
          </a:r>
          <a:r>
            <a:rPr lang="es-MX" sz="1400" b="1" dirty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8A6CA0DC-5309-4E46-BF8F-1E10FB41A73E}" type="parTrans" cxnId="{42B178EF-122D-4BF2-A4D6-637E590E871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99E10F5-D5A4-4D2A-86B5-304418F144B5}" type="sibTrans" cxnId="{42B178EF-122D-4BF2-A4D6-637E590E871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4CD7D83-972C-433D-B56B-95CA1EE7B36F}">
      <dgm:prSet phldrT="[Texto]" custT="1"/>
      <dgm:spPr>
        <a:solidFill>
          <a:srgbClr val="FF99FF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ANEXOS</a:t>
          </a:r>
        </a:p>
      </dgm:t>
    </dgm:pt>
    <dgm:pt modelId="{66D64F13-21EB-42D9-83A0-5E91D23B32AA}" type="parTrans" cxnId="{EF332287-C8F8-4D90-9418-2F145DBAC6B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7B011EE-356E-4DF4-9778-F552999FFB18}" type="sibTrans" cxnId="{EF332287-C8F8-4D90-9418-2F145DBAC6B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6B7A297-217F-4C09-BCAA-6586CCEE780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400" b="0" dirty="0">
              <a:solidFill>
                <a:schemeClr val="tx1"/>
              </a:solidFill>
            </a:rPr>
            <a:t>El anexo N° 2, se usa con el anexo N° 1, cuando cuenta con la firma del integrante CAE.</a:t>
          </a:r>
        </a:p>
      </dgm:t>
    </dgm:pt>
    <dgm:pt modelId="{9FB22D56-AA47-4381-8B76-53F8660998BD}" type="parTrans" cxnId="{ED6BBCA0-DD82-4A9F-9A1D-4046FE4F9753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52A5C41-0364-4DF6-B6BD-483DCFA4AE53}" type="sibTrans" cxnId="{ED6BBCA0-DD82-4A9F-9A1D-4046FE4F9753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EF62525-D7A0-4183-8D16-09147E0109B0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El/la </a:t>
          </a:r>
          <a:r>
            <a:rPr lang="es-MX" sz="1400" u="sng" dirty="0">
              <a:solidFill>
                <a:schemeClr val="tx1"/>
              </a:solidFill>
            </a:rPr>
            <a:t>docente coordinador/a </a:t>
          </a:r>
          <a:r>
            <a:rPr lang="es-MX" sz="1400" dirty="0">
              <a:solidFill>
                <a:schemeClr val="tx1"/>
              </a:solidFill>
            </a:rPr>
            <a:t>del PRONOEI </a:t>
          </a:r>
          <a:r>
            <a:rPr lang="es-MX" sz="1400" b="1" dirty="0">
              <a:solidFill>
                <a:schemeClr val="tx1"/>
              </a:solidFill>
            </a:rPr>
            <a:t>puede ser presidente de más de un CAE</a:t>
          </a:r>
          <a:r>
            <a:rPr lang="es-MX" sz="1400" dirty="0">
              <a:solidFill>
                <a:schemeClr val="tx1"/>
              </a:solidFill>
            </a:rPr>
            <a:t>, según los PRONOEI que tenga a su cargo, </a:t>
          </a:r>
          <a:r>
            <a:rPr lang="es-MX" sz="1400" u="sng" dirty="0">
              <a:solidFill>
                <a:schemeClr val="tx1"/>
              </a:solidFill>
            </a:rPr>
            <a:t>en su defecto</a:t>
          </a:r>
          <a:r>
            <a:rPr lang="es-MX" sz="1400" dirty="0">
              <a:solidFill>
                <a:schemeClr val="tx1"/>
              </a:solidFill>
            </a:rPr>
            <a:t> </a:t>
          </a:r>
          <a:r>
            <a:rPr lang="es-MX" sz="1400" b="1" dirty="0">
              <a:solidFill>
                <a:schemeClr val="tx1"/>
              </a:solidFill>
            </a:rPr>
            <a:t>PUEDE ENCARGAR </a:t>
          </a:r>
          <a:r>
            <a:rPr lang="es-MX" sz="1400" dirty="0">
              <a:solidFill>
                <a:schemeClr val="tx1"/>
              </a:solidFill>
            </a:rPr>
            <a:t>la presidencia del CAE de CADA PRONOEI a un </a:t>
          </a:r>
          <a:r>
            <a:rPr lang="es-MX" sz="1400" b="1" u="sng" dirty="0">
              <a:solidFill>
                <a:schemeClr val="tx1"/>
              </a:solidFill>
            </a:rPr>
            <a:t>promotor educativo</a:t>
          </a:r>
          <a:r>
            <a:rPr lang="es-MX" sz="1400" dirty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DED07BF3-E4CC-4801-888D-D57955DBB49E}" type="parTrans" cxnId="{DC78B7CB-04F4-4133-9F58-2399B7939D4E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91B54BD4-7CCE-4E19-9F66-48D2C7B138BA}" type="sibTrans" cxnId="{DC78B7CB-04F4-4133-9F58-2399B7939D4E}">
      <dgm:prSet/>
      <dgm:spPr/>
      <dgm:t>
        <a:bodyPr/>
        <a:lstStyle/>
        <a:p>
          <a:endParaRPr lang="es-PE" sz="1400">
            <a:solidFill>
              <a:schemeClr val="tx1"/>
            </a:solidFill>
          </a:endParaRPr>
        </a:p>
      </dgm:t>
    </dgm:pt>
    <dgm:pt modelId="{CBBEAEC2-E389-4129-BC09-82B06B79686A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400" u="sng" dirty="0">
              <a:solidFill>
                <a:schemeClr val="tx1"/>
              </a:solidFill>
            </a:rPr>
            <a:t>En situaciones de fuerza mayor y debidamente justificadas,</a:t>
          </a:r>
          <a:r>
            <a:rPr lang="es-ES" sz="1400" dirty="0">
              <a:solidFill>
                <a:schemeClr val="tx1"/>
              </a:solidFill>
            </a:rPr>
            <a:t> se puede colocar la firma escaneada en los formatos, que sea legible y de acuerdo al DNI; y es el director o quien haga sus veces, quien los ingresa por mesa de partes. </a:t>
          </a:r>
        </a:p>
      </dgm:t>
    </dgm:pt>
    <dgm:pt modelId="{9EB5E33B-EE1E-4481-B221-F79AF9B25B72}" type="parTrans" cxnId="{DA2F4D18-065A-4182-A5C6-2E99334604CD}">
      <dgm:prSet/>
      <dgm:spPr/>
      <dgm:t>
        <a:bodyPr/>
        <a:lstStyle/>
        <a:p>
          <a:endParaRPr lang="es-PE" sz="1400"/>
        </a:p>
      </dgm:t>
    </dgm:pt>
    <dgm:pt modelId="{7FB6F11B-B1FD-4122-A4ED-29CBCCF08818}" type="sibTrans" cxnId="{DA2F4D18-065A-4182-A5C6-2E99334604CD}">
      <dgm:prSet/>
      <dgm:spPr/>
      <dgm:t>
        <a:bodyPr/>
        <a:lstStyle/>
        <a:p>
          <a:endParaRPr lang="es-PE" sz="1400"/>
        </a:p>
      </dgm:t>
    </dgm:pt>
    <dgm:pt modelId="{E7F95839-A0DD-4353-886B-F953D46E40FB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B35FEC50-D88D-43B6-8711-385F2407E679}" type="parTrans" cxnId="{6292484F-DF58-4F5C-A57A-D2B1CB68632B}">
      <dgm:prSet/>
      <dgm:spPr/>
      <dgm:t>
        <a:bodyPr/>
        <a:lstStyle/>
        <a:p>
          <a:endParaRPr lang="es-PE" sz="1400"/>
        </a:p>
      </dgm:t>
    </dgm:pt>
    <dgm:pt modelId="{9EEBE3DC-37A8-4418-8495-8D0C2A98EBED}" type="sibTrans" cxnId="{6292484F-DF58-4F5C-A57A-D2B1CB68632B}">
      <dgm:prSet/>
      <dgm:spPr/>
      <dgm:t>
        <a:bodyPr/>
        <a:lstStyle/>
        <a:p>
          <a:endParaRPr lang="es-PE" sz="1400"/>
        </a:p>
      </dgm:t>
    </dgm:pt>
    <dgm:pt modelId="{5A9B9735-B7C0-4A2E-9685-BAD536025308}">
      <dgm:prSet phldrT="[Texto]" custT="1"/>
      <dgm:spPr/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2E2659F5-D810-4CB5-A0D1-617B96ABAA83}" type="parTrans" cxnId="{DCD33ED9-E30D-4C1B-9A00-712BDD98B4C5}">
      <dgm:prSet/>
      <dgm:spPr/>
      <dgm:t>
        <a:bodyPr/>
        <a:lstStyle/>
        <a:p>
          <a:endParaRPr lang="es-PE" sz="1400"/>
        </a:p>
      </dgm:t>
    </dgm:pt>
    <dgm:pt modelId="{091E5C58-00B2-4227-91F8-1F1AE87D278C}" type="sibTrans" cxnId="{DCD33ED9-E30D-4C1B-9A00-712BDD98B4C5}">
      <dgm:prSet/>
      <dgm:spPr/>
      <dgm:t>
        <a:bodyPr/>
        <a:lstStyle/>
        <a:p>
          <a:endParaRPr lang="es-PE" sz="1400"/>
        </a:p>
      </dgm:t>
    </dgm:pt>
    <dgm:pt modelId="{EB78C83B-3E80-40A0-AD74-2BF5C01924ED}">
      <dgm:prSet phldrT="[Texto]" custT="1"/>
      <dgm:spPr/>
      <dgm:t>
        <a:bodyPr/>
        <a:lstStyle/>
        <a:p>
          <a:r>
            <a:rPr lang="es-ES" sz="1400" u="sng" dirty="0">
              <a:solidFill>
                <a:schemeClr val="tx1"/>
              </a:solidFill>
            </a:rPr>
            <a:t>En situaciones de fuerza mayor y debidamente justificadas</a:t>
          </a:r>
          <a:r>
            <a:rPr lang="es-ES" sz="1400" dirty="0">
              <a:solidFill>
                <a:schemeClr val="tx1"/>
              </a:solidFill>
            </a:rPr>
            <a:t>, lo puede ingresar la/el MGL, los cuales deben estar </a:t>
          </a:r>
          <a:r>
            <a:rPr lang="es-ES" sz="1400" b="1" dirty="0">
              <a:solidFill>
                <a:schemeClr val="tx1"/>
              </a:solidFill>
            </a:rPr>
            <a:t>debidamente</a:t>
          </a:r>
          <a:r>
            <a:rPr lang="es-ES" sz="1400" dirty="0">
              <a:solidFill>
                <a:schemeClr val="tx1"/>
              </a:solidFill>
            </a:rPr>
            <a:t> suscritos ( </a:t>
          </a:r>
          <a:r>
            <a:rPr lang="es-MX" sz="1400" dirty="0">
              <a:solidFill>
                <a:schemeClr val="tx1"/>
              </a:solidFill>
            </a:rPr>
            <a:t>por el/director/a o quien haga sus veces</a:t>
          </a:r>
          <a:r>
            <a:rPr lang="es-ES" sz="1400" dirty="0">
              <a:solidFill>
                <a:schemeClr val="tx1"/>
              </a:solidFill>
            </a:rPr>
            <a:t>).  </a:t>
          </a:r>
        </a:p>
      </dgm:t>
    </dgm:pt>
    <dgm:pt modelId="{60D34EC4-CA1F-47DD-B90E-2726184FB2D5}" type="parTrans" cxnId="{05BEF95C-EE9D-4C11-B00B-4FE87C73ED4F}">
      <dgm:prSet/>
      <dgm:spPr/>
      <dgm:t>
        <a:bodyPr/>
        <a:lstStyle/>
        <a:p>
          <a:endParaRPr lang="es-PE" sz="1400"/>
        </a:p>
      </dgm:t>
    </dgm:pt>
    <dgm:pt modelId="{0291CCEC-A91F-4627-9302-52AA9E639480}" type="sibTrans" cxnId="{05BEF95C-EE9D-4C11-B00B-4FE87C73ED4F}">
      <dgm:prSet/>
      <dgm:spPr/>
      <dgm:t>
        <a:bodyPr/>
        <a:lstStyle/>
        <a:p>
          <a:endParaRPr lang="es-PE" sz="1400"/>
        </a:p>
      </dgm:t>
    </dgm:pt>
    <dgm:pt modelId="{4ECE6DEC-362D-4513-8160-CB5033B2A35B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En anexo N°2, se usa con el anexo N°4, cuando no haya firmado el integrante CAE, por motivos de la emergencia sanitaria.</a:t>
          </a:r>
        </a:p>
      </dgm:t>
    </dgm:pt>
    <dgm:pt modelId="{A118DFF2-6B67-40F1-AF10-81D138C5D2D7}" type="parTrans" cxnId="{1A9E19BC-B438-43F1-8C26-47FE68971E43}">
      <dgm:prSet/>
      <dgm:spPr/>
      <dgm:t>
        <a:bodyPr/>
        <a:lstStyle/>
        <a:p>
          <a:endParaRPr lang="es-PE" sz="1400"/>
        </a:p>
      </dgm:t>
    </dgm:pt>
    <dgm:pt modelId="{11C2085A-F893-4D3A-B14C-3B77FD83C2C5}" type="sibTrans" cxnId="{1A9E19BC-B438-43F1-8C26-47FE68971E43}">
      <dgm:prSet/>
      <dgm:spPr/>
      <dgm:t>
        <a:bodyPr/>
        <a:lstStyle/>
        <a:p>
          <a:endParaRPr lang="es-PE" sz="1400"/>
        </a:p>
      </dgm:t>
    </dgm:pt>
    <dgm:pt modelId="{07FDB033-3A93-496F-BEDF-740CBA69E4E9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8BE3DA0A-B27D-4683-807E-7C928DB8DCBE}" type="parTrans" cxnId="{309683D6-83CE-4C61-A53F-8D73C5B69FCE}">
      <dgm:prSet/>
      <dgm:spPr/>
      <dgm:t>
        <a:bodyPr/>
        <a:lstStyle/>
        <a:p>
          <a:endParaRPr lang="es-PE" sz="1400"/>
        </a:p>
      </dgm:t>
    </dgm:pt>
    <dgm:pt modelId="{9E96C5D5-30BA-4E40-B9F7-40D72BF693D8}" type="sibTrans" cxnId="{309683D6-83CE-4C61-A53F-8D73C5B69FCE}">
      <dgm:prSet/>
      <dgm:spPr/>
      <dgm:t>
        <a:bodyPr/>
        <a:lstStyle/>
        <a:p>
          <a:endParaRPr lang="es-PE" sz="1400"/>
        </a:p>
      </dgm:t>
    </dgm:pt>
    <dgm:pt modelId="{09862166-A335-43FD-98DA-FB8B869C980F}">
      <dgm:prSet phldrT="[Texto]" custT="1"/>
      <dgm:spPr/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C9D3C236-AF41-4D32-988A-ED068F32B6C7}" type="parTrans" cxnId="{02700F40-9951-4641-A5F4-94BD153312AF}">
      <dgm:prSet/>
      <dgm:spPr/>
      <dgm:t>
        <a:bodyPr/>
        <a:lstStyle/>
        <a:p>
          <a:endParaRPr lang="es-PE"/>
        </a:p>
      </dgm:t>
    </dgm:pt>
    <dgm:pt modelId="{47E5C3AA-A002-494F-93F7-A6E295C9C43C}" type="sibTrans" cxnId="{02700F40-9951-4641-A5F4-94BD153312AF}">
      <dgm:prSet/>
      <dgm:spPr/>
      <dgm:t>
        <a:bodyPr/>
        <a:lstStyle/>
        <a:p>
          <a:endParaRPr lang="es-PE"/>
        </a:p>
      </dgm:t>
    </dgm:pt>
    <dgm:pt modelId="{061F6725-56DB-45BF-BABC-319FBA68F918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400" dirty="0">
            <a:solidFill>
              <a:schemeClr val="tx1"/>
            </a:solidFill>
          </a:endParaRPr>
        </a:p>
      </dgm:t>
    </dgm:pt>
    <dgm:pt modelId="{D25B21AF-088F-4199-BF0A-0D95EBC2E474}" type="parTrans" cxnId="{24B34133-B056-4EDC-893B-106CEC6BB57D}">
      <dgm:prSet/>
      <dgm:spPr/>
      <dgm:t>
        <a:bodyPr/>
        <a:lstStyle/>
        <a:p>
          <a:endParaRPr lang="es-PE"/>
        </a:p>
      </dgm:t>
    </dgm:pt>
    <dgm:pt modelId="{7BC4BD1F-7924-4019-8E38-D0F8A403AC9E}" type="sibTrans" cxnId="{24B34133-B056-4EDC-893B-106CEC6BB57D}">
      <dgm:prSet/>
      <dgm:spPr/>
      <dgm:t>
        <a:bodyPr/>
        <a:lstStyle/>
        <a:p>
          <a:endParaRPr lang="es-PE"/>
        </a:p>
      </dgm:t>
    </dgm:pt>
    <dgm:pt modelId="{A6336C8E-0900-488E-A391-6B58B947D148}" type="pres">
      <dgm:prSet presAssocID="{579D8489-4199-483C-B557-A45687845A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36E34D-5974-4BFC-98C6-FCC35F7972F0}" type="pres">
      <dgm:prSet presAssocID="{DD2B2609-91DA-463E-AA2D-82DFD10AC905}" presName="composite" presStyleCnt="0"/>
      <dgm:spPr/>
    </dgm:pt>
    <dgm:pt modelId="{F13B1EEA-185F-4848-90B4-C53440CFCA3F}" type="pres">
      <dgm:prSet presAssocID="{DD2B2609-91DA-463E-AA2D-82DFD10AC90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DF363B-DA8D-4232-A3B3-659CE74EE5EF}" type="pres">
      <dgm:prSet presAssocID="{DD2B2609-91DA-463E-AA2D-82DFD10AC90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7D966-BAA3-4A01-809B-E57A8F6A7CE7}" type="pres">
      <dgm:prSet presAssocID="{DA099726-D83A-46C5-8481-C9215ADBB6B7}" presName="space" presStyleCnt="0"/>
      <dgm:spPr/>
    </dgm:pt>
    <dgm:pt modelId="{673736F3-0646-471B-A802-359626B29B56}" type="pres">
      <dgm:prSet presAssocID="{0D952307-D6CC-4355-BA1B-22D01D9FD9F4}" presName="composite" presStyleCnt="0"/>
      <dgm:spPr/>
    </dgm:pt>
    <dgm:pt modelId="{3A7FA5C1-3650-4768-9968-DC4ECD2E3031}" type="pres">
      <dgm:prSet presAssocID="{0D952307-D6CC-4355-BA1B-22D01D9FD9F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8DB2B-F52B-4EC6-91D6-0DEEAC3C0AF6}" type="pres">
      <dgm:prSet presAssocID="{0D952307-D6CC-4355-BA1B-22D01D9FD9F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6C945-CFC9-47F6-BEE7-849D047F19A0}" type="pres">
      <dgm:prSet presAssocID="{60281C6D-DAEE-40F5-8584-E680C0BE7A12}" presName="space" presStyleCnt="0"/>
      <dgm:spPr/>
    </dgm:pt>
    <dgm:pt modelId="{FB85E74D-5E1D-47B4-ADCC-514841CBF9F1}" type="pres">
      <dgm:prSet presAssocID="{37FFA582-62E1-4CF6-BE1C-D6EC09D45BCA}" presName="composite" presStyleCnt="0"/>
      <dgm:spPr/>
    </dgm:pt>
    <dgm:pt modelId="{B4DA12AE-5866-43F0-A9D5-8D276B4D21C4}" type="pres">
      <dgm:prSet presAssocID="{37FFA582-62E1-4CF6-BE1C-D6EC09D45BC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A22CBD-BC21-46CB-A7E0-A23445A7826B}" type="pres">
      <dgm:prSet presAssocID="{37FFA582-62E1-4CF6-BE1C-D6EC09D45BC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19F25-93A2-4FF2-B31C-B3F49A5B8DA3}" type="pres">
      <dgm:prSet presAssocID="{74BE450E-7A3B-42C0-B3C5-6CA0F9726988}" presName="space" presStyleCnt="0"/>
      <dgm:spPr/>
    </dgm:pt>
    <dgm:pt modelId="{D6C8A99A-522D-4D33-9494-252C229D7ABA}" type="pres">
      <dgm:prSet presAssocID="{34CD7D83-972C-433D-B56B-95CA1EE7B36F}" presName="composite" presStyleCnt="0"/>
      <dgm:spPr/>
    </dgm:pt>
    <dgm:pt modelId="{63B7294A-FCE9-4F41-97B8-30D156E7AED5}" type="pres">
      <dgm:prSet presAssocID="{34CD7D83-972C-433D-B56B-95CA1EE7B36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A2823F-4A91-49F7-AC2C-BE440C2185EF}" type="pres">
      <dgm:prSet presAssocID="{34CD7D83-972C-433D-B56B-95CA1EE7B36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2F4D18-065A-4182-A5C6-2E99334604CD}" srcId="{DD2B2609-91DA-463E-AA2D-82DFD10AC905}" destId="{CBBEAEC2-E389-4129-BC09-82B06B79686A}" srcOrd="2" destOrd="0" parTransId="{9EB5E33B-EE1E-4481-B221-F79AF9B25B72}" sibTransId="{7FB6F11B-B1FD-4122-A4ED-29CBCCF08818}"/>
    <dgm:cxn modelId="{24B34133-B056-4EDC-893B-106CEC6BB57D}" srcId="{DD2B2609-91DA-463E-AA2D-82DFD10AC905}" destId="{061F6725-56DB-45BF-BABC-319FBA68F918}" srcOrd="1" destOrd="0" parTransId="{D25B21AF-088F-4199-BF0A-0D95EBC2E474}" sibTransId="{7BC4BD1F-7924-4019-8E38-D0F8A403AC9E}"/>
    <dgm:cxn modelId="{50FF9E59-A43D-4E97-917A-B0BCA38EA9B6}" type="presOf" srcId="{96B7A297-217F-4C09-BCAA-6586CCEE780A}" destId="{26A2823F-4A91-49F7-AC2C-BE440C2185EF}" srcOrd="0" destOrd="0" presId="urn:microsoft.com/office/officeart/2005/8/layout/hList1"/>
    <dgm:cxn modelId="{AD7389D4-DF75-4B14-8CBF-88B1DB47C6C2}" type="presOf" srcId="{EB78C83B-3E80-40A0-AD74-2BF5C01924ED}" destId="{ECA22CBD-BC21-46CB-A7E0-A23445A7826B}" srcOrd="0" destOrd="2" presId="urn:microsoft.com/office/officeart/2005/8/layout/hList1"/>
    <dgm:cxn modelId="{A5AFEF13-78B3-4EDC-B758-A9E4A779547C}" type="presOf" srcId="{34CD7D83-972C-433D-B56B-95CA1EE7B36F}" destId="{63B7294A-FCE9-4F41-97B8-30D156E7AED5}" srcOrd="0" destOrd="0" presId="urn:microsoft.com/office/officeart/2005/8/layout/hList1"/>
    <dgm:cxn modelId="{05BEF95C-EE9D-4C11-B00B-4FE87C73ED4F}" srcId="{37FFA582-62E1-4CF6-BE1C-D6EC09D45BCA}" destId="{EB78C83B-3E80-40A0-AD74-2BF5C01924ED}" srcOrd="2" destOrd="0" parTransId="{60D34EC4-CA1F-47DD-B90E-2726184FB2D5}" sibTransId="{0291CCEC-A91F-4627-9302-52AA9E639480}"/>
    <dgm:cxn modelId="{2197128E-0F77-4D92-A1C2-926882B37025}" type="presOf" srcId="{5A9B9735-B7C0-4A2E-9685-BAD536025308}" destId="{ECA22CBD-BC21-46CB-A7E0-A23445A7826B}" srcOrd="0" destOrd="3" presId="urn:microsoft.com/office/officeart/2005/8/layout/hList1"/>
    <dgm:cxn modelId="{DCD33ED9-E30D-4C1B-9A00-712BDD98B4C5}" srcId="{37FFA582-62E1-4CF6-BE1C-D6EC09D45BCA}" destId="{5A9B9735-B7C0-4A2E-9685-BAD536025308}" srcOrd="3" destOrd="0" parTransId="{2E2659F5-D810-4CB5-A0D1-617B96ABAA83}" sibTransId="{091E5C58-00B2-4227-91F8-1F1AE87D278C}"/>
    <dgm:cxn modelId="{ED6BBCA0-DD82-4A9F-9A1D-4046FE4F9753}" srcId="{34CD7D83-972C-433D-B56B-95CA1EE7B36F}" destId="{96B7A297-217F-4C09-BCAA-6586CCEE780A}" srcOrd="0" destOrd="0" parTransId="{9FB22D56-AA47-4381-8B76-53F8660998BD}" sibTransId="{652A5C41-0364-4DF6-B6BD-483DCFA4AE53}"/>
    <dgm:cxn modelId="{A316E25C-F5FF-4216-92F5-155041577F83}" type="presOf" srcId="{4ECE6DEC-362D-4513-8160-CB5033B2A35B}" destId="{26A2823F-4A91-49F7-AC2C-BE440C2185EF}" srcOrd="0" destOrd="2" presId="urn:microsoft.com/office/officeart/2005/8/layout/hList1"/>
    <dgm:cxn modelId="{263D2A11-E60C-49B2-A122-E2A86CBFBDAE}" type="presOf" srcId="{0EF62525-D7A0-4183-8D16-09147E0109B0}" destId="{FC18DB2B-F52B-4EC6-91D6-0DEEAC3C0AF6}" srcOrd="0" destOrd="1" presId="urn:microsoft.com/office/officeart/2005/8/layout/hList1"/>
    <dgm:cxn modelId="{83AF5067-B16C-4E85-AAD1-F31A703B3C36}" srcId="{579D8489-4199-483C-B557-A45687845A6C}" destId="{37FFA582-62E1-4CF6-BE1C-D6EC09D45BCA}" srcOrd="2" destOrd="0" parTransId="{E8C9E57F-50C7-4A91-A2B7-D794336E7810}" sibTransId="{74BE450E-7A3B-42C0-B3C5-6CA0F9726988}"/>
    <dgm:cxn modelId="{E1FE22E3-13A5-4EFA-9AD9-8347937D33A9}" srcId="{DD2B2609-91DA-463E-AA2D-82DFD10AC905}" destId="{A5CE3023-1C8E-4F24-BE65-8BCAE6E4DA13}" srcOrd="0" destOrd="0" parTransId="{F850E2AE-ABD0-4656-8AAC-76408B79D449}" sibTransId="{774598FB-747E-43E8-B5A9-D55DE914617F}"/>
    <dgm:cxn modelId="{02700F40-9951-4641-A5F4-94BD153312AF}" srcId="{37FFA582-62E1-4CF6-BE1C-D6EC09D45BCA}" destId="{09862166-A335-43FD-98DA-FB8B869C980F}" srcOrd="1" destOrd="0" parTransId="{C9D3C236-AF41-4D32-988A-ED068F32B6C7}" sibTransId="{47E5C3AA-A002-494F-93F7-A6E295C9C43C}"/>
    <dgm:cxn modelId="{8C20A533-DC3B-4918-B3B3-845380176B02}" type="presOf" srcId="{A5CE3023-1C8E-4F24-BE65-8BCAE6E4DA13}" destId="{05DF363B-DA8D-4232-A3B3-659CE74EE5EF}" srcOrd="0" destOrd="0" presId="urn:microsoft.com/office/officeart/2005/8/layout/hList1"/>
    <dgm:cxn modelId="{42B178EF-122D-4BF2-A4D6-637E590E871D}" srcId="{37FFA582-62E1-4CF6-BE1C-D6EC09D45BCA}" destId="{C1E921A8-6081-4F31-B264-3F2B22E59F9D}" srcOrd="0" destOrd="0" parTransId="{8A6CA0DC-5309-4E46-BF8F-1E10FB41A73E}" sibTransId="{099E10F5-D5A4-4D2A-86B5-304418F144B5}"/>
    <dgm:cxn modelId="{B3D4E56F-2547-448A-945A-173A6F2DA5DC}" type="presOf" srcId="{07FDB033-3A93-496F-BEDF-740CBA69E4E9}" destId="{26A2823F-4A91-49F7-AC2C-BE440C2185EF}" srcOrd="0" destOrd="1" presId="urn:microsoft.com/office/officeart/2005/8/layout/hList1"/>
    <dgm:cxn modelId="{DC78B7CB-04F4-4133-9F58-2399B7939D4E}" srcId="{0D952307-D6CC-4355-BA1B-22D01D9FD9F4}" destId="{0EF62525-D7A0-4183-8D16-09147E0109B0}" srcOrd="1" destOrd="0" parTransId="{DED07BF3-E4CC-4801-888D-D57955DBB49E}" sibTransId="{91B54BD4-7CCE-4E19-9F66-48D2C7B138BA}"/>
    <dgm:cxn modelId="{149D7CAD-A0D4-4F48-87BB-B48A9318892F}" type="presOf" srcId="{061F6725-56DB-45BF-BABC-319FBA68F918}" destId="{05DF363B-DA8D-4232-A3B3-659CE74EE5EF}" srcOrd="0" destOrd="1" presId="urn:microsoft.com/office/officeart/2005/8/layout/hList1"/>
    <dgm:cxn modelId="{C9746E7F-36BB-42A3-8320-EF2500D10920}" type="presOf" srcId="{73C9CA7F-6911-4526-AF21-D185241C4B23}" destId="{FC18DB2B-F52B-4EC6-91D6-0DEEAC3C0AF6}" srcOrd="0" destOrd="0" presId="urn:microsoft.com/office/officeart/2005/8/layout/hList1"/>
    <dgm:cxn modelId="{6DBD2F4C-D3F1-4575-A24C-9E407F0FDA82}" type="presOf" srcId="{37FFA582-62E1-4CF6-BE1C-D6EC09D45BCA}" destId="{B4DA12AE-5866-43F0-A9D5-8D276B4D21C4}" srcOrd="0" destOrd="0" presId="urn:microsoft.com/office/officeart/2005/8/layout/hList1"/>
    <dgm:cxn modelId="{073A09D4-44CC-4CEC-AC6F-F21C853B8AFC}" type="presOf" srcId="{DD2B2609-91DA-463E-AA2D-82DFD10AC905}" destId="{F13B1EEA-185F-4848-90B4-C53440CFCA3F}" srcOrd="0" destOrd="0" presId="urn:microsoft.com/office/officeart/2005/8/layout/hList1"/>
    <dgm:cxn modelId="{98D4EF35-4BF9-4603-91DC-A69565F85EAD}" srcId="{579D8489-4199-483C-B557-A45687845A6C}" destId="{DD2B2609-91DA-463E-AA2D-82DFD10AC905}" srcOrd="0" destOrd="0" parTransId="{C7006759-6A07-42A5-83D0-99E580DA291F}" sibTransId="{DA099726-D83A-46C5-8481-C9215ADBB6B7}"/>
    <dgm:cxn modelId="{36A02B7A-8D33-4A57-A094-F26D85C8ED9F}" type="presOf" srcId="{579D8489-4199-483C-B557-A45687845A6C}" destId="{A6336C8E-0900-488E-A391-6B58B947D148}" srcOrd="0" destOrd="0" presId="urn:microsoft.com/office/officeart/2005/8/layout/hList1"/>
    <dgm:cxn modelId="{A1AD1BAF-7F3B-406D-A035-3504E8E290DB}" srcId="{DD2B2609-91DA-463E-AA2D-82DFD10AC905}" destId="{A299D1F5-1C19-4152-90A1-783529B1FF68}" srcOrd="3" destOrd="0" parTransId="{F2F9F846-42C3-497F-87C6-8E05197710D8}" sibTransId="{81EF71C0-D787-4D5C-B288-26BF52680A7C}"/>
    <dgm:cxn modelId="{83ACDD27-7116-4B75-B122-ECCBCA5D7E0C}" type="presOf" srcId="{A299D1F5-1C19-4152-90A1-783529B1FF68}" destId="{05DF363B-DA8D-4232-A3B3-659CE74EE5EF}" srcOrd="0" destOrd="3" presId="urn:microsoft.com/office/officeart/2005/8/layout/hList1"/>
    <dgm:cxn modelId="{1A9E19BC-B438-43F1-8C26-47FE68971E43}" srcId="{34CD7D83-972C-433D-B56B-95CA1EE7B36F}" destId="{4ECE6DEC-362D-4513-8160-CB5033B2A35B}" srcOrd="2" destOrd="0" parTransId="{A118DFF2-6B67-40F1-AF10-81D138C5D2D7}" sibTransId="{11C2085A-F893-4D3A-B14C-3B77FD83C2C5}"/>
    <dgm:cxn modelId="{922E72FA-E982-4B6C-B5FB-9AE8BA1E9341}" type="presOf" srcId="{09862166-A335-43FD-98DA-FB8B869C980F}" destId="{ECA22CBD-BC21-46CB-A7E0-A23445A7826B}" srcOrd="0" destOrd="1" presId="urn:microsoft.com/office/officeart/2005/8/layout/hList1"/>
    <dgm:cxn modelId="{CDF91050-0CFF-4738-BBB8-DA0DA14D9392}" type="presOf" srcId="{E7F95839-A0DD-4353-886B-F953D46E40FB}" destId="{FC18DB2B-F52B-4EC6-91D6-0DEEAC3C0AF6}" srcOrd="0" destOrd="2" presId="urn:microsoft.com/office/officeart/2005/8/layout/hList1"/>
    <dgm:cxn modelId="{EEEFF39A-4CAC-4367-833A-97F9F920B0DF}" type="presOf" srcId="{C1E921A8-6081-4F31-B264-3F2B22E59F9D}" destId="{ECA22CBD-BC21-46CB-A7E0-A23445A7826B}" srcOrd="0" destOrd="0" presId="urn:microsoft.com/office/officeart/2005/8/layout/hList1"/>
    <dgm:cxn modelId="{A381732B-76D8-4883-9D0D-9354F32FD760}" srcId="{0D952307-D6CC-4355-BA1B-22D01D9FD9F4}" destId="{73C9CA7F-6911-4526-AF21-D185241C4B23}" srcOrd="0" destOrd="0" parTransId="{1D56D457-9377-40C9-95F6-B735C262396B}" sibTransId="{C0AC6C01-4296-450F-9766-071A2FD74D38}"/>
    <dgm:cxn modelId="{EF332287-C8F8-4D90-9418-2F145DBAC6BB}" srcId="{579D8489-4199-483C-B557-A45687845A6C}" destId="{34CD7D83-972C-433D-B56B-95CA1EE7B36F}" srcOrd="3" destOrd="0" parTransId="{66D64F13-21EB-42D9-83A0-5E91D23B32AA}" sibTransId="{A7B011EE-356E-4DF4-9778-F552999FFB18}"/>
    <dgm:cxn modelId="{3DF9DD32-9483-458E-8321-ABF875DA7EA1}" type="presOf" srcId="{CBBEAEC2-E389-4129-BC09-82B06B79686A}" destId="{05DF363B-DA8D-4232-A3B3-659CE74EE5EF}" srcOrd="0" destOrd="2" presId="urn:microsoft.com/office/officeart/2005/8/layout/hList1"/>
    <dgm:cxn modelId="{309683D6-83CE-4C61-A53F-8D73C5B69FCE}" srcId="{34CD7D83-972C-433D-B56B-95CA1EE7B36F}" destId="{07FDB033-3A93-496F-BEDF-740CBA69E4E9}" srcOrd="1" destOrd="0" parTransId="{8BE3DA0A-B27D-4683-807E-7C928DB8DCBE}" sibTransId="{9E96C5D5-30BA-4E40-B9F7-40D72BF693D8}"/>
    <dgm:cxn modelId="{BB7F02B9-16A7-48C1-9E4E-D3AFEA2EF43D}" type="presOf" srcId="{0D952307-D6CC-4355-BA1B-22D01D9FD9F4}" destId="{3A7FA5C1-3650-4768-9968-DC4ECD2E3031}" srcOrd="0" destOrd="0" presId="urn:microsoft.com/office/officeart/2005/8/layout/hList1"/>
    <dgm:cxn modelId="{6292484F-DF58-4F5C-A57A-D2B1CB68632B}" srcId="{0D952307-D6CC-4355-BA1B-22D01D9FD9F4}" destId="{E7F95839-A0DD-4353-886B-F953D46E40FB}" srcOrd="2" destOrd="0" parTransId="{B35FEC50-D88D-43B6-8711-385F2407E679}" sibTransId="{9EEBE3DC-37A8-4418-8495-8D0C2A98EBED}"/>
    <dgm:cxn modelId="{64016287-5B7C-44BE-8873-20CF900F9356}" srcId="{579D8489-4199-483C-B557-A45687845A6C}" destId="{0D952307-D6CC-4355-BA1B-22D01D9FD9F4}" srcOrd="1" destOrd="0" parTransId="{F3D8FBB6-6FB6-4515-965A-850CA24779D4}" sibTransId="{60281C6D-DAEE-40F5-8584-E680C0BE7A12}"/>
    <dgm:cxn modelId="{BE689B30-0C66-4FBE-8CE5-905CF308E5F9}" type="presParOf" srcId="{A6336C8E-0900-488E-A391-6B58B947D148}" destId="{8236E34D-5974-4BFC-98C6-FCC35F7972F0}" srcOrd="0" destOrd="0" presId="urn:microsoft.com/office/officeart/2005/8/layout/hList1"/>
    <dgm:cxn modelId="{A66EA3C9-1281-49AF-BDCF-5C06239EDA6F}" type="presParOf" srcId="{8236E34D-5974-4BFC-98C6-FCC35F7972F0}" destId="{F13B1EEA-185F-4848-90B4-C53440CFCA3F}" srcOrd="0" destOrd="0" presId="urn:microsoft.com/office/officeart/2005/8/layout/hList1"/>
    <dgm:cxn modelId="{7A543B80-D0C3-4834-A206-8021BDAEE2CF}" type="presParOf" srcId="{8236E34D-5974-4BFC-98C6-FCC35F7972F0}" destId="{05DF363B-DA8D-4232-A3B3-659CE74EE5EF}" srcOrd="1" destOrd="0" presId="urn:microsoft.com/office/officeart/2005/8/layout/hList1"/>
    <dgm:cxn modelId="{A4017523-5B88-4CF8-9AFA-7969A9F55FCF}" type="presParOf" srcId="{A6336C8E-0900-488E-A391-6B58B947D148}" destId="{AA87D966-BAA3-4A01-809B-E57A8F6A7CE7}" srcOrd="1" destOrd="0" presId="urn:microsoft.com/office/officeart/2005/8/layout/hList1"/>
    <dgm:cxn modelId="{5554C185-E9BD-4012-9CF1-5D682AC3C31F}" type="presParOf" srcId="{A6336C8E-0900-488E-A391-6B58B947D148}" destId="{673736F3-0646-471B-A802-359626B29B56}" srcOrd="2" destOrd="0" presId="urn:microsoft.com/office/officeart/2005/8/layout/hList1"/>
    <dgm:cxn modelId="{E9A19C2D-D089-4186-B1D3-092A07551997}" type="presParOf" srcId="{673736F3-0646-471B-A802-359626B29B56}" destId="{3A7FA5C1-3650-4768-9968-DC4ECD2E3031}" srcOrd="0" destOrd="0" presId="urn:microsoft.com/office/officeart/2005/8/layout/hList1"/>
    <dgm:cxn modelId="{899D4DE8-93A0-4235-8745-650DB329F86D}" type="presParOf" srcId="{673736F3-0646-471B-A802-359626B29B56}" destId="{FC18DB2B-F52B-4EC6-91D6-0DEEAC3C0AF6}" srcOrd="1" destOrd="0" presId="urn:microsoft.com/office/officeart/2005/8/layout/hList1"/>
    <dgm:cxn modelId="{64DAD8C0-85C4-48E6-9847-73580B3A2F71}" type="presParOf" srcId="{A6336C8E-0900-488E-A391-6B58B947D148}" destId="{82C6C945-CFC9-47F6-BEE7-849D047F19A0}" srcOrd="3" destOrd="0" presId="urn:microsoft.com/office/officeart/2005/8/layout/hList1"/>
    <dgm:cxn modelId="{2DE33FED-AAC5-4028-8E07-86B71B4E605E}" type="presParOf" srcId="{A6336C8E-0900-488E-A391-6B58B947D148}" destId="{FB85E74D-5E1D-47B4-ADCC-514841CBF9F1}" srcOrd="4" destOrd="0" presId="urn:microsoft.com/office/officeart/2005/8/layout/hList1"/>
    <dgm:cxn modelId="{4C8AD320-38B7-458A-BED8-482452056EB7}" type="presParOf" srcId="{FB85E74D-5E1D-47B4-ADCC-514841CBF9F1}" destId="{B4DA12AE-5866-43F0-A9D5-8D276B4D21C4}" srcOrd="0" destOrd="0" presId="urn:microsoft.com/office/officeart/2005/8/layout/hList1"/>
    <dgm:cxn modelId="{55192E02-4797-44A1-9B45-BCAD4381593A}" type="presParOf" srcId="{FB85E74D-5E1D-47B4-ADCC-514841CBF9F1}" destId="{ECA22CBD-BC21-46CB-A7E0-A23445A7826B}" srcOrd="1" destOrd="0" presId="urn:microsoft.com/office/officeart/2005/8/layout/hList1"/>
    <dgm:cxn modelId="{9E769E13-2F27-4E74-AEA9-7063A0F067C8}" type="presParOf" srcId="{A6336C8E-0900-488E-A391-6B58B947D148}" destId="{ED919F25-93A2-4FF2-B31C-B3F49A5B8DA3}" srcOrd="5" destOrd="0" presId="urn:microsoft.com/office/officeart/2005/8/layout/hList1"/>
    <dgm:cxn modelId="{F46F626C-AB7F-4F20-B98E-8DAE28AF25CE}" type="presParOf" srcId="{A6336C8E-0900-488E-A391-6B58B947D148}" destId="{D6C8A99A-522D-4D33-9494-252C229D7ABA}" srcOrd="6" destOrd="0" presId="urn:microsoft.com/office/officeart/2005/8/layout/hList1"/>
    <dgm:cxn modelId="{B4880F16-67E1-445F-A144-CB21657CAD33}" type="presParOf" srcId="{D6C8A99A-522D-4D33-9494-252C229D7ABA}" destId="{63B7294A-FCE9-4F41-97B8-30D156E7AED5}" srcOrd="0" destOrd="0" presId="urn:microsoft.com/office/officeart/2005/8/layout/hList1"/>
    <dgm:cxn modelId="{92A12D8F-24F6-4AFB-96F8-4E1553B8949E}" type="presParOf" srcId="{D6C8A99A-522D-4D33-9494-252C229D7ABA}" destId="{26A2823F-4A91-49F7-AC2C-BE440C2185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46246-A17D-49B3-8183-C7201D172EC2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3F34F416-C184-45A7-A5E5-1CD751F5E5FE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ES" sz="2400" u="none" dirty="0">
              <a:latin typeface="Arial Narrow" panose="020B0606020202030204" pitchFamily="34" charset="0"/>
            </a:rPr>
            <a:t>Conformación</a:t>
          </a:r>
          <a:endParaRPr lang="es-PE" sz="2400" u="none" dirty="0">
            <a:latin typeface="Arial Narrow" panose="020B0606020202030204" pitchFamily="34" charset="0"/>
          </a:endParaRPr>
        </a:p>
      </dgm:t>
    </dgm:pt>
    <dgm:pt modelId="{9C32A464-7437-48BD-8AE8-35B022EB926F}" type="parTrans" cxnId="{8DA95CBF-8138-4AA8-8C61-EA875CC0A6F0}">
      <dgm:prSet/>
      <dgm:spPr/>
      <dgm:t>
        <a:bodyPr/>
        <a:lstStyle/>
        <a:p>
          <a:endParaRPr lang="es-PE" sz="1800"/>
        </a:p>
      </dgm:t>
    </dgm:pt>
    <dgm:pt modelId="{E49EB9DF-8E01-4757-982B-77F0B7657A5F}" type="sibTrans" cxnId="{8DA95CBF-8138-4AA8-8C61-EA875CC0A6F0}">
      <dgm:prSet/>
      <dgm:spPr/>
      <dgm:t>
        <a:bodyPr/>
        <a:lstStyle/>
        <a:p>
          <a:endParaRPr lang="es-PE" sz="1800"/>
        </a:p>
      </dgm:t>
    </dgm:pt>
    <dgm:pt modelId="{5462BFCB-8049-4FB6-8DE0-B3BC988984DE}">
      <dgm:prSet phldrT="[Texto]" custT="1"/>
      <dgm:spPr/>
      <dgm:t>
        <a:bodyPr/>
        <a:lstStyle/>
        <a:p>
          <a:pPr algn="just"/>
          <a:r>
            <a:rPr lang="es-PE" sz="1800" dirty="0">
              <a:latin typeface="Arial Narrow" panose="020B0606020202030204" pitchFamily="34" charset="0"/>
              <a:cs typeface="Arial" panose="020B0604020202020204" pitchFamily="34" charset="0"/>
            </a:rPr>
            <a:t>En cada IE que recibe el servicio alimentario del PNAEQW.</a:t>
          </a:r>
          <a:endParaRPr lang="es-PE" sz="1800" dirty="0">
            <a:latin typeface="Arial Narrow" panose="020B0606020202030204" pitchFamily="34" charset="0"/>
          </a:endParaRPr>
        </a:p>
      </dgm:t>
    </dgm:pt>
    <dgm:pt modelId="{A2C542CF-7EB6-4F44-A364-0D6E7D2D7BDC}" type="parTrans" cxnId="{C9ADC358-37D7-4F76-8415-E578247370F2}">
      <dgm:prSet/>
      <dgm:spPr/>
      <dgm:t>
        <a:bodyPr/>
        <a:lstStyle/>
        <a:p>
          <a:endParaRPr lang="es-PE" sz="1800"/>
        </a:p>
      </dgm:t>
    </dgm:pt>
    <dgm:pt modelId="{071E4720-8696-4A6F-8F45-9F3034504445}" type="sibTrans" cxnId="{C9ADC358-37D7-4F76-8415-E578247370F2}">
      <dgm:prSet/>
      <dgm:spPr/>
      <dgm:t>
        <a:bodyPr/>
        <a:lstStyle/>
        <a:p>
          <a:endParaRPr lang="es-PE" sz="1800"/>
        </a:p>
      </dgm:t>
    </dgm:pt>
    <dgm:pt modelId="{74BD4673-D6CC-4FFA-8812-682EB1F13AC8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MX" sz="2400" dirty="0">
              <a:latin typeface="Arial Narrow" panose="020B0606020202030204" pitchFamily="34" charset="0"/>
            </a:rPr>
            <a:t>Cantidad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06515AA3-9949-4380-AE8B-4A320594837D}" type="parTrans" cxnId="{01E4C151-8C86-4CB0-A367-45F0E12DF65D}">
      <dgm:prSet/>
      <dgm:spPr/>
      <dgm:t>
        <a:bodyPr/>
        <a:lstStyle/>
        <a:p>
          <a:endParaRPr lang="es-PE" sz="1800"/>
        </a:p>
      </dgm:t>
    </dgm:pt>
    <dgm:pt modelId="{8114EB76-855F-4183-AE42-9DBD6D7BE7C2}" type="sibTrans" cxnId="{01E4C151-8C86-4CB0-A367-45F0E12DF65D}">
      <dgm:prSet/>
      <dgm:spPr/>
      <dgm:t>
        <a:bodyPr/>
        <a:lstStyle/>
        <a:p>
          <a:endParaRPr lang="es-PE" sz="1800"/>
        </a:p>
      </dgm:t>
    </dgm:pt>
    <dgm:pt modelId="{0CEB1DF3-438A-4EBB-B56A-16222362C71D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ES" sz="2400" dirty="0">
              <a:latin typeface="Arial Narrow" panose="020B0606020202030204" pitchFamily="34" charset="0"/>
            </a:rPr>
            <a:t>Periodo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41A422C3-622A-4ABC-A888-08332F964346}" type="parTrans" cxnId="{F9834236-CC7E-4494-A76D-CF13B701910F}">
      <dgm:prSet/>
      <dgm:spPr/>
      <dgm:t>
        <a:bodyPr/>
        <a:lstStyle/>
        <a:p>
          <a:endParaRPr lang="es-PE" sz="1800"/>
        </a:p>
      </dgm:t>
    </dgm:pt>
    <dgm:pt modelId="{35D03F1B-457C-4FE5-BE42-A994DD3C8601}" type="sibTrans" cxnId="{F9834236-CC7E-4494-A76D-CF13B701910F}">
      <dgm:prSet/>
      <dgm:spPr/>
      <dgm:t>
        <a:bodyPr/>
        <a:lstStyle/>
        <a:p>
          <a:endParaRPr lang="es-PE" sz="1800"/>
        </a:p>
      </dgm:t>
    </dgm:pt>
    <dgm:pt modelId="{9B366E7D-54D3-4DE6-B6EE-B21E73A403D9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altLang="es-PE" sz="1800" b="0" u="none" dirty="0"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rPr>
            <a:t> Finaliza al concluir el año escolar.</a:t>
          </a:r>
          <a:endParaRPr lang="es-PE" sz="1800" b="0" dirty="0">
            <a:latin typeface="Arial Narrow" panose="020B0606020202030204" pitchFamily="34" charset="0"/>
          </a:endParaRPr>
        </a:p>
      </dgm:t>
    </dgm:pt>
    <dgm:pt modelId="{60650D7A-8D0C-42E1-9385-5FBCEAFE5A29}" type="parTrans" cxnId="{E0B3A4DA-8C24-441C-938C-41E7E5D5563F}">
      <dgm:prSet/>
      <dgm:spPr/>
      <dgm:t>
        <a:bodyPr/>
        <a:lstStyle/>
        <a:p>
          <a:endParaRPr lang="es-PE" sz="1800"/>
        </a:p>
      </dgm:t>
    </dgm:pt>
    <dgm:pt modelId="{07DDFF99-7A04-4D6D-A6FA-6936057C76AF}" type="sibTrans" cxnId="{E0B3A4DA-8C24-441C-938C-41E7E5D5563F}">
      <dgm:prSet/>
      <dgm:spPr/>
      <dgm:t>
        <a:bodyPr/>
        <a:lstStyle/>
        <a:p>
          <a:endParaRPr lang="es-PE" sz="1800"/>
        </a:p>
      </dgm:t>
    </dgm:pt>
    <dgm:pt modelId="{779D81A6-5AE6-4C25-B2CF-E17B2DF3DCDE}">
      <dgm:prSet phldrT="[Texto]" custT="1"/>
      <dgm:spPr/>
      <dgm:t>
        <a:bodyPr/>
        <a:lstStyle/>
        <a:p>
          <a:pPr algn="just"/>
          <a:endParaRPr lang="es-PE" sz="1600" dirty="0">
            <a:latin typeface="Arial Narrow" panose="020B0606020202030204" pitchFamily="34" charset="0"/>
          </a:endParaRPr>
        </a:p>
      </dgm:t>
    </dgm:pt>
    <dgm:pt modelId="{C9D562D8-0A15-4491-84B4-9B55927790A2}" type="parTrans" cxnId="{1AC8C516-9C51-4A2A-9B06-25673BC87EBE}">
      <dgm:prSet/>
      <dgm:spPr/>
      <dgm:t>
        <a:bodyPr/>
        <a:lstStyle/>
        <a:p>
          <a:endParaRPr lang="es-PE" sz="1800"/>
        </a:p>
      </dgm:t>
    </dgm:pt>
    <dgm:pt modelId="{C8CA4FDC-A644-4E96-A74A-A219EE2B645D}" type="sibTrans" cxnId="{1AC8C516-9C51-4A2A-9B06-25673BC87EBE}">
      <dgm:prSet/>
      <dgm:spPr/>
      <dgm:t>
        <a:bodyPr/>
        <a:lstStyle/>
        <a:p>
          <a:endParaRPr lang="es-PE" sz="1800"/>
        </a:p>
      </dgm:t>
    </dgm:pt>
    <dgm:pt modelId="{C07A2784-50D5-4467-8C2A-A45111050DDD}">
      <dgm:prSet phldrT="[Texto]" custT="1"/>
      <dgm:spPr/>
      <dgm:t>
        <a:bodyPr/>
        <a:lstStyle/>
        <a:p>
          <a:pPr algn="just"/>
          <a:r>
            <a:rPr lang="es-419" sz="1800" dirty="0">
              <a:latin typeface="Arial Narrow" panose="020B0606020202030204" pitchFamily="34" charset="0"/>
            </a:rPr>
            <a:t>Mínimo 3, máximo 5.</a:t>
          </a:r>
          <a:endParaRPr lang="es-PE" sz="1800" dirty="0">
            <a:latin typeface="Arial Narrow" panose="020B0606020202030204" pitchFamily="34" charset="0"/>
          </a:endParaRPr>
        </a:p>
      </dgm:t>
    </dgm:pt>
    <dgm:pt modelId="{9A7FEA99-8F51-428D-AA55-F2AA0C954E05}" type="parTrans" cxnId="{02F82AD9-903B-4A20-8E5B-D7787C59F537}">
      <dgm:prSet/>
      <dgm:spPr/>
      <dgm:t>
        <a:bodyPr/>
        <a:lstStyle/>
        <a:p>
          <a:endParaRPr lang="es-PE" sz="1800"/>
        </a:p>
      </dgm:t>
    </dgm:pt>
    <dgm:pt modelId="{62147CD0-3945-45DF-B92F-716BC9863E6A}" type="sibTrans" cxnId="{02F82AD9-903B-4A20-8E5B-D7787C59F537}">
      <dgm:prSet/>
      <dgm:spPr/>
      <dgm:t>
        <a:bodyPr/>
        <a:lstStyle/>
        <a:p>
          <a:endParaRPr lang="es-PE" sz="1800"/>
        </a:p>
      </dgm:t>
    </dgm:pt>
    <dgm:pt modelId="{0E96F82D-A0B0-4C2C-9E0E-941B9D719829}">
      <dgm:prSet phldrT="[Texto]" custT="1"/>
      <dgm:spPr/>
      <dgm:t>
        <a:bodyPr/>
        <a:lstStyle/>
        <a:p>
          <a:pPr algn="just"/>
          <a:r>
            <a:rPr lang="es-MX" sz="1800" dirty="0">
              <a:latin typeface="Arial Narrow" panose="020B0606020202030204" pitchFamily="34" charset="0"/>
            </a:rPr>
            <a:t>Casos especiales. </a:t>
          </a:r>
          <a:endParaRPr lang="es-PE" sz="1800" dirty="0">
            <a:latin typeface="Arial Narrow" panose="020B0606020202030204" pitchFamily="34" charset="0"/>
          </a:endParaRPr>
        </a:p>
      </dgm:t>
    </dgm:pt>
    <dgm:pt modelId="{80B4E055-E6D4-438D-B355-7AE6D07EDE61}" type="parTrans" cxnId="{1500C275-78F9-436F-9051-58EBA43D4455}">
      <dgm:prSet/>
      <dgm:spPr/>
      <dgm:t>
        <a:bodyPr/>
        <a:lstStyle/>
        <a:p>
          <a:endParaRPr lang="es-PE" sz="1800"/>
        </a:p>
      </dgm:t>
    </dgm:pt>
    <dgm:pt modelId="{384BC518-2226-475E-9B70-5C9864C7D400}" type="sibTrans" cxnId="{1500C275-78F9-436F-9051-58EBA43D4455}">
      <dgm:prSet/>
      <dgm:spPr/>
      <dgm:t>
        <a:bodyPr/>
        <a:lstStyle/>
        <a:p>
          <a:endParaRPr lang="es-PE" sz="1800"/>
        </a:p>
      </dgm:t>
    </dgm:pt>
    <dgm:pt modelId="{BAFCF826-793A-443A-A18E-CC251298F7A4}" type="pres">
      <dgm:prSet presAssocID="{96246246-A17D-49B3-8183-C7201D172E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AA1BA6-4E5C-418C-BE64-48F479A07D0F}" type="pres">
      <dgm:prSet presAssocID="{3F34F416-C184-45A7-A5E5-1CD751F5E5FE}" presName="circle1" presStyleLbl="node1" presStyleIdx="0" presStyleCnt="3"/>
      <dgm:spPr>
        <a:solidFill>
          <a:srgbClr val="FFECAF"/>
        </a:solidFill>
      </dgm:spPr>
    </dgm:pt>
    <dgm:pt modelId="{28C3C365-86DB-42E1-AC2C-12A81B6F4E86}" type="pres">
      <dgm:prSet presAssocID="{3F34F416-C184-45A7-A5E5-1CD751F5E5FE}" presName="space" presStyleCnt="0"/>
      <dgm:spPr/>
    </dgm:pt>
    <dgm:pt modelId="{A97A5064-BF93-479D-A424-977A1F740591}" type="pres">
      <dgm:prSet presAssocID="{3F34F416-C184-45A7-A5E5-1CD751F5E5FE}" presName="rect1" presStyleLbl="alignAcc1" presStyleIdx="0" presStyleCnt="3" custLinFactNeighborX="182" custLinFactNeighborY="-3432"/>
      <dgm:spPr/>
      <dgm:t>
        <a:bodyPr/>
        <a:lstStyle/>
        <a:p>
          <a:endParaRPr lang="es-ES"/>
        </a:p>
      </dgm:t>
    </dgm:pt>
    <dgm:pt modelId="{4588E4DD-3FFC-4AEB-943E-F4C8AED1A4AB}" type="pres">
      <dgm:prSet presAssocID="{74BD4673-D6CC-4FFA-8812-682EB1F13AC8}" presName="vertSpace2" presStyleLbl="node1" presStyleIdx="0" presStyleCnt="3"/>
      <dgm:spPr/>
    </dgm:pt>
    <dgm:pt modelId="{2612756F-BA3F-48F2-BA4A-759D4304FDAA}" type="pres">
      <dgm:prSet presAssocID="{74BD4673-D6CC-4FFA-8812-682EB1F13AC8}" presName="circle2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53C97245-6B06-4DC5-BF24-EBBD215A473E}" type="pres">
      <dgm:prSet presAssocID="{74BD4673-D6CC-4FFA-8812-682EB1F13AC8}" presName="rect2" presStyleLbl="alignAcc1" presStyleIdx="1" presStyleCnt="3" custLinFactNeighborX="127" custLinFactNeighborY="4897"/>
      <dgm:spPr/>
      <dgm:t>
        <a:bodyPr/>
        <a:lstStyle/>
        <a:p>
          <a:endParaRPr lang="es-ES"/>
        </a:p>
      </dgm:t>
    </dgm:pt>
    <dgm:pt modelId="{787D6A4E-20D1-483C-A39D-E693885F392D}" type="pres">
      <dgm:prSet presAssocID="{0CEB1DF3-438A-4EBB-B56A-16222362C71D}" presName="vertSpace3" presStyleLbl="node1" presStyleIdx="1" presStyleCnt="3"/>
      <dgm:spPr/>
    </dgm:pt>
    <dgm:pt modelId="{D0821540-E2C5-41B5-8A0A-17C3645B8410}" type="pres">
      <dgm:prSet presAssocID="{0CEB1DF3-438A-4EBB-B56A-16222362C71D}" presName="circle3" presStyleLbl="node1" presStyleIdx="2" presStyleCnt="3"/>
      <dgm:spPr>
        <a:solidFill>
          <a:srgbClr val="FFC000"/>
        </a:solidFill>
      </dgm:spPr>
    </dgm:pt>
    <dgm:pt modelId="{1EFD0229-CEEC-4C89-B83D-64A86AD3515C}" type="pres">
      <dgm:prSet presAssocID="{0CEB1DF3-438A-4EBB-B56A-16222362C71D}" presName="rect3" presStyleLbl="alignAcc1" presStyleIdx="2" presStyleCnt="3" custScaleY="121665" custLinFactNeighborX="127" custLinFactNeighborY="29263"/>
      <dgm:spPr/>
      <dgm:t>
        <a:bodyPr/>
        <a:lstStyle/>
        <a:p>
          <a:endParaRPr lang="es-ES"/>
        </a:p>
      </dgm:t>
    </dgm:pt>
    <dgm:pt modelId="{DE06437B-6CA1-43F9-88BD-C8D2862B6FAC}" type="pres">
      <dgm:prSet presAssocID="{3F34F416-C184-45A7-A5E5-1CD751F5E5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20A8B-C0D0-47BC-81EA-825E912DDF27}" type="pres">
      <dgm:prSet presAssocID="{3F34F416-C184-45A7-A5E5-1CD751F5E5FE}" presName="rect1ChTx" presStyleLbl="alignAcc1" presStyleIdx="2" presStyleCnt="3" custScaleX="122663" custScaleY="100000" custLinFactNeighborX="-8316" custLinFactNeighborY="-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F5C1B-2860-4749-A836-1F552AC3BFBB}" type="pres">
      <dgm:prSet presAssocID="{74BD4673-D6CC-4FFA-8812-682EB1F13AC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982ED-3ABA-4AE4-9DEE-2E5346D8F618}" type="pres">
      <dgm:prSet presAssocID="{74BD4673-D6CC-4FFA-8812-682EB1F13AC8}" presName="rect2ChTx" presStyleLbl="alignAcc1" presStyleIdx="2" presStyleCnt="3" custScaleX="119766" custScaleY="100000" custLinFactNeighborX="-7152" custLinFactNeighborY="-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F6A090-983B-4A7D-BFDB-11BAF24EFFA3}" type="pres">
      <dgm:prSet presAssocID="{0CEB1DF3-438A-4EBB-B56A-16222362C71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C0FE8-6EFD-4639-B9D6-C818F89F23BD}" type="pres">
      <dgm:prSet presAssocID="{0CEB1DF3-438A-4EBB-B56A-16222362C71D}" presName="rect3ChTx" presStyleLbl="alignAcc1" presStyleIdx="2" presStyleCnt="3" custScaleX="124633" custScaleY="130515" custLinFactNeighborX="-6065" custLinFactNeighborY="23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834236-CC7E-4494-A76D-CF13B701910F}" srcId="{96246246-A17D-49B3-8183-C7201D172EC2}" destId="{0CEB1DF3-438A-4EBB-B56A-16222362C71D}" srcOrd="2" destOrd="0" parTransId="{41A422C3-622A-4ABC-A888-08332F964346}" sibTransId="{35D03F1B-457C-4FE5-BE42-A994DD3C8601}"/>
    <dgm:cxn modelId="{1AC8C516-9C51-4A2A-9B06-25673BC87EBE}" srcId="{74BD4673-D6CC-4FFA-8812-682EB1F13AC8}" destId="{779D81A6-5AE6-4C25-B2CF-E17B2DF3DCDE}" srcOrd="0" destOrd="0" parTransId="{C9D562D8-0A15-4491-84B4-9B55927790A2}" sibTransId="{C8CA4FDC-A644-4E96-A74A-A219EE2B645D}"/>
    <dgm:cxn modelId="{A9A8A471-ECEC-4033-AC78-B722CD9BE557}" type="presOf" srcId="{0CEB1DF3-438A-4EBB-B56A-16222362C71D}" destId="{1EFD0229-CEEC-4C89-B83D-64A86AD3515C}" srcOrd="0" destOrd="0" presId="urn:microsoft.com/office/officeart/2005/8/layout/target3"/>
    <dgm:cxn modelId="{0F90C098-EA9D-4EE3-A3FB-D6E69D373B64}" type="presOf" srcId="{5462BFCB-8049-4FB6-8DE0-B3BC988984DE}" destId="{4B520A8B-C0D0-47BC-81EA-825E912DDF27}" srcOrd="0" destOrd="0" presId="urn:microsoft.com/office/officeart/2005/8/layout/target3"/>
    <dgm:cxn modelId="{7220DA44-8A60-4BF7-B3B0-6835C33561AD}" type="presOf" srcId="{C07A2784-50D5-4467-8C2A-A45111050DDD}" destId="{1C4982ED-3ABA-4AE4-9DEE-2E5346D8F618}" srcOrd="0" destOrd="1" presId="urn:microsoft.com/office/officeart/2005/8/layout/target3"/>
    <dgm:cxn modelId="{9DB73178-E320-454F-8EC2-9EA1D3370D39}" type="presOf" srcId="{3F34F416-C184-45A7-A5E5-1CD751F5E5FE}" destId="{A97A5064-BF93-479D-A424-977A1F740591}" srcOrd="0" destOrd="0" presId="urn:microsoft.com/office/officeart/2005/8/layout/target3"/>
    <dgm:cxn modelId="{A7305DB8-9D20-4789-8FC5-F815A491D35E}" type="presOf" srcId="{3F34F416-C184-45A7-A5E5-1CD751F5E5FE}" destId="{DE06437B-6CA1-43F9-88BD-C8D2862B6FAC}" srcOrd="1" destOrd="0" presId="urn:microsoft.com/office/officeart/2005/8/layout/target3"/>
    <dgm:cxn modelId="{BED5FE1E-7212-46A5-9943-35FB737CA8EE}" type="presOf" srcId="{96246246-A17D-49B3-8183-C7201D172EC2}" destId="{BAFCF826-793A-443A-A18E-CC251298F7A4}" srcOrd="0" destOrd="0" presId="urn:microsoft.com/office/officeart/2005/8/layout/target3"/>
    <dgm:cxn modelId="{E0B3A4DA-8C24-441C-938C-41E7E5D5563F}" srcId="{0CEB1DF3-438A-4EBB-B56A-16222362C71D}" destId="{9B366E7D-54D3-4DE6-B6EE-B21E73A403D9}" srcOrd="0" destOrd="0" parTransId="{60650D7A-8D0C-42E1-9385-5FBCEAFE5A29}" sibTransId="{07DDFF99-7A04-4D6D-A6FA-6936057C76AF}"/>
    <dgm:cxn modelId="{8F83478E-D4DC-4046-BBF5-7B665FE1C88E}" type="presOf" srcId="{779D81A6-5AE6-4C25-B2CF-E17B2DF3DCDE}" destId="{1C4982ED-3ABA-4AE4-9DEE-2E5346D8F618}" srcOrd="0" destOrd="0" presId="urn:microsoft.com/office/officeart/2005/8/layout/target3"/>
    <dgm:cxn modelId="{293D016F-CCE6-445C-AE70-016F5FCC5AA2}" type="presOf" srcId="{9B366E7D-54D3-4DE6-B6EE-B21E73A403D9}" destId="{111C0FE8-6EFD-4639-B9D6-C818F89F23BD}" srcOrd="0" destOrd="0" presId="urn:microsoft.com/office/officeart/2005/8/layout/target3"/>
    <dgm:cxn modelId="{A038E881-E289-4C95-BCC4-FBE662BE9602}" type="presOf" srcId="{0E96F82D-A0B0-4C2C-9E0E-941B9D719829}" destId="{1C4982ED-3ABA-4AE4-9DEE-2E5346D8F618}" srcOrd="0" destOrd="2" presId="urn:microsoft.com/office/officeart/2005/8/layout/target3"/>
    <dgm:cxn modelId="{8DA95CBF-8138-4AA8-8C61-EA875CC0A6F0}" srcId="{96246246-A17D-49B3-8183-C7201D172EC2}" destId="{3F34F416-C184-45A7-A5E5-1CD751F5E5FE}" srcOrd="0" destOrd="0" parTransId="{9C32A464-7437-48BD-8AE8-35B022EB926F}" sibTransId="{E49EB9DF-8E01-4757-982B-77F0B7657A5F}"/>
    <dgm:cxn modelId="{C9ADC358-37D7-4F76-8415-E578247370F2}" srcId="{3F34F416-C184-45A7-A5E5-1CD751F5E5FE}" destId="{5462BFCB-8049-4FB6-8DE0-B3BC988984DE}" srcOrd="0" destOrd="0" parTransId="{A2C542CF-7EB6-4F44-A364-0D6E7D2D7BDC}" sibTransId="{071E4720-8696-4A6F-8F45-9F3034504445}"/>
    <dgm:cxn modelId="{DBD38AE3-9390-4357-B230-944F349F60E6}" type="presOf" srcId="{74BD4673-D6CC-4FFA-8812-682EB1F13AC8}" destId="{02AF5C1B-2860-4749-A836-1F552AC3BFBB}" srcOrd="1" destOrd="0" presId="urn:microsoft.com/office/officeart/2005/8/layout/target3"/>
    <dgm:cxn modelId="{BB3754E6-8A56-46BF-9987-C510B4C20526}" type="presOf" srcId="{74BD4673-D6CC-4FFA-8812-682EB1F13AC8}" destId="{53C97245-6B06-4DC5-BF24-EBBD215A473E}" srcOrd="0" destOrd="0" presId="urn:microsoft.com/office/officeart/2005/8/layout/target3"/>
    <dgm:cxn modelId="{1500C275-78F9-436F-9051-58EBA43D4455}" srcId="{74BD4673-D6CC-4FFA-8812-682EB1F13AC8}" destId="{0E96F82D-A0B0-4C2C-9E0E-941B9D719829}" srcOrd="2" destOrd="0" parTransId="{80B4E055-E6D4-438D-B355-7AE6D07EDE61}" sibTransId="{384BC518-2226-475E-9B70-5C9864C7D400}"/>
    <dgm:cxn modelId="{02F82AD9-903B-4A20-8E5B-D7787C59F537}" srcId="{74BD4673-D6CC-4FFA-8812-682EB1F13AC8}" destId="{C07A2784-50D5-4467-8C2A-A45111050DDD}" srcOrd="1" destOrd="0" parTransId="{9A7FEA99-8F51-428D-AA55-F2AA0C954E05}" sibTransId="{62147CD0-3945-45DF-B92F-716BC9863E6A}"/>
    <dgm:cxn modelId="{A5E3FC5D-506A-43E8-86D8-4A5A6255E75A}" type="presOf" srcId="{0CEB1DF3-438A-4EBB-B56A-16222362C71D}" destId="{85F6A090-983B-4A7D-BFDB-11BAF24EFFA3}" srcOrd="1" destOrd="0" presId="urn:microsoft.com/office/officeart/2005/8/layout/target3"/>
    <dgm:cxn modelId="{01E4C151-8C86-4CB0-A367-45F0E12DF65D}" srcId="{96246246-A17D-49B3-8183-C7201D172EC2}" destId="{74BD4673-D6CC-4FFA-8812-682EB1F13AC8}" srcOrd="1" destOrd="0" parTransId="{06515AA3-9949-4380-AE8B-4A320594837D}" sibTransId="{8114EB76-855F-4183-AE42-9DBD6D7BE7C2}"/>
    <dgm:cxn modelId="{6339C4B6-12EF-4726-89A6-4D330555D617}" type="presParOf" srcId="{BAFCF826-793A-443A-A18E-CC251298F7A4}" destId="{4FAA1BA6-4E5C-418C-BE64-48F479A07D0F}" srcOrd="0" destOrd="0" presId="urn:microsoft.com/office/officeart/2005/8/layout/target3"/>
    <dgm:cxn modelId="{652F90CA-3ED9-4575-AFB9-776B8229F54E}" type="presParOf" srcId="{BAFCF826-793A-443A-A18E-CC251298F7A4}" destId="{28C3C365-86DB-42E1-AC2C-12A81B6F4E86}" srcOrd="1" destOrd="0" presId="urn:microsoft.com/office/officeart/2005/8/layout/target3"/>
    <dgm:cxn modelId="{129AE270-654B-4CC9-A6E9-31F18C2EEF21}" type="presParOf" srcId="{BAFCF826-793A-443A-A18E-CC251298F7A4}" destId="{A97A5064-BF93-479D-A424-977A1F740591}" srcOrd="2" destOrd="0" presId="urn:microsoft.com/office/officeart/2005/8/layout/target3"/>
    <dgm:cxn modelId="{66F11D26-ED84-45D0-8D00-C01B28022E22}" type="presParOf" srcId="{BAFCF826-793A-443A-A18E-CC251298F7A4}" destId="{4588E4DD-3FFC-4AEB-943E-F4C8AED1A4AB}" srcOrd="3" destOrd="0" presId="urn:microsoft.com/office/officeart/2005/8/layout/target3"/>
    <dgm:cxn modelId="{DE9000DB-7B4A-49B0-B179-38C28A790CDE}" type="presParOf" srcId="{BAFCF826-793A-443A-A18E-CC251298F7A4}" destId="{2612756F-BA3F-48F2-BA4A-759D4304FDAA}" srcOrd="4" destOrd="0" presId="urn:microsoft.com/office/officeart/2005/8/layout/target3"/>
    <dgm:cxn modelId="{95FF94D2-EDF7-47F2-B627-05B1A6966981}" type="presParOf" srcId="{BAFCF826-793A-443A-A18E-CC251298F7A4}" destId="{53C97245-6B06-4DC5-BF24-EBBD215A473E}" srcOrd="5" destOrd="0" presId="urn:microsoft.com/office/officeart/2005/8/layout/target3"/>
    <dgm:cxn modelId="{15C89A8E-1F6D-4048-8C6E-AE08299A3B09}" type="presParOf" srcId="{BAFCF826-793A-443A-A18E-CC251298F7A4}" destId="{787D6A4E-20D1-483C-A39D-E693885F392D}" srcOrd="6" destOrd="0" presId="urn:microsoft.com/office/officeart/2005/8/layout/target3"/>
    <dgm:cxn modelId="{A9F9DCE5-2C9D-4994-8D72-4E50EB55386B}" type="presParOf" srcId="{BAFCF826-793A-443A-A18E-CC251298F7A4}" destId="{D0821540-E2C5-41B5-8A0A-17C3645B8410}" srcOrd="7" destOrd="0" presId="urn:microsoft.com/office/officeart/2005/8/layout/target3"/>
    <dgm:cxn modelId="{9320A38D-3DA2-4501-88AD-A459B33B300B}" type="presParOf" srcId="{BAFCF826-793A-443A-A18E-CC251298F7A4}" destId="{1EFD0229-CEEC-4C89-B83D-64A86AD3515C}" srcOrd="8" destOrd="0" presId="urn:microsoft.com/office/officeart/2005/8/layout/target3"/>
    <dgm:cxn modelId="{ED7EDD9C-24BD-45D5-A556-2F41C051A155}" type="presParOf" srcId="{BAFCF826-793A-443A-A18E-CC251298F7A4}" destId="{DE06437B-6CA1-43F9-88BD-C8D2862B6FAC}" srcOrd="9" destOrd="0" presId="urn:microsoft.com/office/officeart/2005/8/layout/target3"/>
    <dgm:cxn modelId="{1F1F3F12-0656-406D-8996-2019D851E3AC}" type="presParOf" srcId="{BAFCF826-793A-443A-A18E-CC251298F7A4}" destId="{4B520A8B-C0D0-47BC-81EA-825E912DDF27}" srcOrd="10" destOrd="0" presId="urn:microsoft.com/office/officeart/2005/8/layout/target3"/>
    <dgm:cxn modelId="{F42381F8-9836-44C8-A409-1E740E6816AA}" type="presParOf" srcId="{BAFCF826-793A-443A-A18E-CC251298F7A4}" destId="{02AF5C1B-2860-4749-A836-1F552AC3BFBB}" srcOrd="11" destOrd="0" presId="urn:microsoft.com/office/officeart/2005/8/layout/target3"/>
    <dgm:cxn modelId="{98C7BB26-C956-4CE5-9829-9B3F806A580D}" type="presParOf" srcId="{BAFCF826-793A-443A-A18E-CC251298F7A4}" destId="{1C4982ED-3ABA-4AE4-9DEE-2E5346D8F618}" srcOrd="12" destOrd="0" presId="urn:microsoft.com/office/officeart/2005/8/layout/target3"/>
    <dgm:cxn modelId="{79044AC3-4CC3-4816-9CFE-5D70E1C9459E}" type="presParOf" srcId="{BAFCF826-793A-443A-A18E-CC251298F7A4}" destId="{85F6A090-983B-4A7D-BFDB-11BAF24EFFA3}" srcOrd="13" destOrd="0" presId="urn:microsoft.com/office/officeart/2005/8/layout/target3"/>
    <dgm:cxn modelId="{CEF8DF2C-56C8-486F-AC08-0F356303C8C8}" type="presParOf" srcId="{BAFCF826-793A-443A-A18E-CC251298F7A4}" destId="{111C0FE8-6EFD-4639-B9D6-C818F89F23B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63E0F-ACF2-443C-8859-94C3A282E7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522D6D-346E-4B7A-B446-8B6E227A1780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/>
            <a:t>Presidenta/e (1)</a:t>
          </a:r>
          <a:endParaRPr lang="es-PE" b="1" dirty="0"/>
        </a:p>
      </dgm:t>
    </dgm:pt>
    <dgm:pt modelId="{E4E10791-FCD0-4C0E-A29D-AA3FCE15D8A1}" type="parTrans" cxnId="{3E9603DD-F583-450E-A16D-2BD6588BE427}">
      <dgm:prSet/>
      <dgm:spPr/>
      <dgm:t>
        <a:bodyPr/>
        <a:lstStyle/>
        <a:p>
          <a:endParaRPr lang="es-PE"/>
        </a:p>
      </dgm:t>
    </dgm:pt>
    <dgm:pt modelId="{740A3E84-E250-409C-A552-70A41B1CC086}" type="sibTrans" cxnId="{3E9603DD-F583-450E-A16D-2BD6588BE427}">
      <dgm:prSet/>
      <dgm:spPr/>
      <dgm:t>
        <a:bodyPr/>
        <a:lstStyle/>
        <a:p>
          <a:endParaRPr lang="es-PE"/>
        </a:p>
      </dgm:t>
    </dgm:pt>
    <dgm:pt modelId="{7871F2A4-F9EC-4C76-9164-64ECEA7578E7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/>
            <a:t>Secretaria/o (1)</a:t>
          </a:r>
          <a:endParaRPr lang="es-PE" b="1" dirty="0"/>
        </a:p>
      </dgm:t>
    </dgm:pt>
    <dgm:pt modelId="{C04F86AB-273B-4F63-9483-057F40E35CB2}" type="parTrans" cxnId="{F7F24CD1-8143-430F-B0D1-59D50865D300}">
      <dgm:prSet/>
      <dgm:spPr/>
      <dgm:t>
        <a:bodyPr/>
        <a:lstStyle/>
        <a:p>
          <a:endParaRPr lang="es-PE"/>
        </a:p>
      </dgm:t>
    </dgm:pt>
    <dgm:pt modelId="{9E43A341-EFD5-4A04-B51F-5BBF2BF89BD7}" type="sibTrans" cxnId="{F7F24CD1-8143-430F-B0D1-59D50865D300}">
      <dgm:prSet/>
      <dgm:spPr/>
      <dgm:t>
        <a:bodyPr/>
        <a:lstStyle/>
        <a:p>
          <a:endParaRPr lang="es-PE"/>
        </a:p>
      </dgm:t>
    </dgm:pt>
    <dgm:pt modelId="{C369AE34-F439-4D6A-8FF4-E48A32DB76A1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2000" b="1" dirty="0"/>
            <a:t>Vocal </a:t>
          </a:r>
        </a:p>
        <a:p>
          <a:r>
            <a:rPr lang="es-MX" sz="1800" b="1" dirty="0"/>
            <a:t>(1,2 o 3)</a:t>
          </a:r>
          <a:endParaRPr lang="es-PE" sz="1800" b="1" dirty="0"/>
        </a:p>
      </dgm:t>
    </dgm:pt>
    <dgm:pt modelId="{49541F9C-48BE-4D3C-BA7A-83F7739EEBEF}" type="parTrans" cxnId="{06FF7A9D-63DF-4ACE-9085-AC3C895C0C88}">
      <dgm:prSet/>
      <dgm:spPr/>
      <dgm:t>
        <a:bodyPr/>
        <a:lstStyle/>
        <a:p>
          <a:endParaRPr lang="es-PE"/>
        </a:p>
      </dgm:t>
    </dgm:pt>
    <dgm:pt modelId="{A49BF927-4A78-4344-96BE-F4C75A1CDD3F}" type="sibTrans" cxnId="{06FF7A9D-63DF-4ACE-9085-AC3C895C0C88}">
      <dgm:prSet/>
      <dgm:spPr/>
      <dgm:t>
        <a:bodyPr/>
        <a:lstStyle/>
        <a:p>
          <a:endParaRPr lang="es-PE"/>
        </a:p>
      </dgm:t>
    </dgm:pt>
    <dgm:pt modelId="{CEBFA72C-FC9B-472C-A941-88368755CA61}" type="pres">
      <dgm:prSet presAssocID="{46263E0F-ACF2-443C-8859-94C3A282E78A}" presName="CompostProcess" presStyleCnt="0">
        <dgm:presLayoutVars>
          <dgm:dir/>
          <dgm:resizeHandles val="exact"/>
        </dgm:presLayoutVars>
      </dgm:prSet>
      <dgm:spPr/>
    </dgm:pt>
    <dgm:pt modelId="{E199F28C-A9FC-42B5-823C-B05F2A3ED60E}" type="pres">
      <dgm:prSet presAssocID="{46263E0F-ACF2-443C-8859-94C3A282E78A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7C79DD9B-C330-402C-83D8-12719043D97F}" type="pres">
      <dgm:prSet presAssocID="{46263E0F-ACF2-443C-8859-94C3A282E78A}" presName="linearProcess" presStyleCnt="0"/>
      <dgm:spPr/>
    </dgm:pt>
    <dgm:pt modelId="{C68547A4-9A21-4C0A-B572-5DB0BE738088}" type="pres">
      <dgm:prSet presAssocID="{9A522D6D-346E-4B7A-B446-8B6E227A17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52F10-5782-4883-B16F-3F907DFAAC76}" type="pres">
      <dgm:prSet presAssocID="{740A3E84-E250-409C-A552-70A41B1CC086}" presName="sibTrans" presStyleCnt="0"/>
      <dgm:spPr/>
    </dgm:pt>
    <dgm:pt modelId="{3CCAAD4C-B928-4960-BEF0-FC7BA58E62E3}" type="pres">
      <dgm:prSet presAssocID="{7871F2A4-F9EC-4C76-9164-64ECEA7578E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5C7E44-63B4-4558-89B6-3B04F7BEA969}" type="pres">
      <dgm:prSet presAssocID="{9E43A341-EFD5-4A04-B51F-5BBF2BF89BD7}" presName="sibTrans" presStyleCnt="0"/>
      <dgm:spPr/>
    </dgm:pt>
    <dgm:pt modelId="{9C59A1CC-0BDB-40A0-A473-0E117CD202F8}" type="pres">
      <dgm:prSet presAssocID="{C369AE34-F439-4D6A-8FF4-E48A32DB76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F24CD1-8143-430F-B0D1-59D50865D300}" srcId="{46263E0F-ACF2-443C-8859-94C3A282E78A}" destId="{7871F2A4-F9EC-4C76-9164-64ECEA7578E7}" srcOrd="1" destOrd="0" parTransId="{C04F86AB-273B-4F63-9483-057F40E35CB2}" sibTransId="{9E43A341-EFD5-4A04-B51F-5BBF2BF89BD7}"/>
    <dgm:cxn modelId="{3E9603DD-F583-450E-A16D-2BD6588BE427}" srcId="{46263E0F-ACF2-443C-8859-94C3A282E78A}" destId="{9A522D6D-346E-4B7A-B446-8B6E227A1780}" srcOrd="0" destOrd="0" parTransId="{E4E10791-FCD0-4C0E-A29D-AA3FCE15D8A1}" sibTransId="{740A3E84-E250-409C-A552-70A41B1CC086}"/>
    <dgm:cxn modelId="{6105B7C0-482D-43A1-ADDA-9382A5E8B023}" type="presOf" srcId="{9A522D6D-346E-4B7A-B446-8B6E227A1780}" destId="{C68547A4-9A21-4C0A-B572-5DB0BE738088}" srcOrd="0" destOrd="0" presId="urn:microsoft.com/office/officeart/2005/8/layout/hProcess9"/>
    <dgm:cxn modelId="{06FF7A9D-63DF-4ACE-9085-AC3C895C0C88}" srcId="{46263E0F-ACF2-443C-8859-94C3A282E78A}" destId="{C369AE34-F439-4D6A-8FF4-E48A32DB76A1}" srcOrd="2" destOrd="0" parTransId="{49541F9C-48BE-4D3C-BA7A-83F7739EEBEF}" sibTransId="{A49BF927-4A78-4344-96BE-F4C75A1CDD3F}"/>
    <dgm:cxn modelId="{20B4CCA0-B69E-48B3-B9A7-64F7135941B6}" type="presOf" srcId="{C369AE34-F439-4D6A-8FF4-E48A32DB76A1}" destId="{9C59A1CC-0BDB-40A0-A473-0E117CD202F8}" srcOrd="0" destOrd="0" presId="urn:microsoft.com/office/officeart/2005/8/layout/hProcess9"/>
    <dgm:cxn modelId="{4735BEAE-C0E0-4F1A-AA81-1593D6CD9801}" type="presOf" srcId="{46263E0F-ACF2-443C-8859-94C3A282E78A}" destId="{CEBFA72C-FC9B-472C-A941-88368755CA61}" srcOrd="0" destOrd="0" presId="urn:microsoft.com/office/officeart/2005/8/layout/hProcess9"/>
    <dgm:cxn modelId="{010BA0D6-15EE-4930-A175-C137C5C02DAE}" type="presOf" srcId="{7871F2A4-F9EC-4C76-9164-64ECEA7578E7}" destId="{3CCAAD4C-B928-4960-BEF0-FC7BA58E62E3}" srcOrd="0" destOrd="0" presId="urn:microsoft.com/office/officeart/2005/8/layout/hProcess9"/>
    <dgm:cxn modelId="{E8DAE4E1-184A-4B30-A025-13C131C5A96F}" type="presParOf" srcId="{CEBFA72C-FC9B-472C-A941-88368755CA61}" destId="{E199F28C-A9FC-42B5-823C-B05F2A3ED60E}" srcOrd="0" destOrd="0" presId="urn:microsoft.com/office/officeart/2005/8/layout/hProcess9"/>
    <dgm:cxn modelId="{9D4CCEB3-D997-4587-99F4-A11A33DAD33E}" type="presParOf" srcId="{CEBFA72C-FC9B-472C-A941-88368755CA61}" destId="{7C79DD9B-C330-402C-83D8-12719043D97F}" srcOrd="1" destOrd="0" presId="urn:microsoft.com/office/officeart/2005/8/layout/hProcess9"/>
    <dgm:cxn modelId="{22A48FDB-170D-4FB0-9165-8BD5E128D7C9}" type="presParOf" srcId="{7C79DD9B-C330-402C-83D8-12719043D97F}" destId="{C68547A4-9A21-4C0A-B572-5DB0BE738088}" srcOrd="0" destOrd="0" presId="urn:microsoft.com/office/officeart/2005/8/layout/hProcess9"/>
    <dgm:cxn modelId="{0765EF3E-5BE7-4BF2-86F2-E5E03CECF1A1}" type="presParOf" srcId="{7C79DD9B-C330-402C-83D8-12719043D97F}" destId="{8D252F10-5782-4883-B16F-3F907DFAAC76}" srcOrd="1" destOrd="0" presId="urn:microsoft.com/office/officeart/2005/8/layout/hProcess9"/>
    <dgm:cxn modelId="{3F632E4B-A093-42F5-92CA-DE7E199132FF}" type="presParOf" srcId="{7C79DD9B-C330-402C-83D8-12719043D97F}" destId="{3CCAAD4C-B928-4960-BEF0-FC7BA58E62E3}" srcOrd="2" destOrd="0" presId="urn:microsoft.com/office/officeart/2005/8/layout/hProcess9"/>
    <dgm:cxn modelId="{3416A5B8-04A3-494E-A42B-331829DE0F2D}" type="presParOf" srcId="{7C79DD9B-C330-402C-83D8-12719043D97F}" destId="{DF5C7E44-63B4-4558-89B6-3B04F7BEA969}" srcOrd="3" destOrd="0" presId="urn:microsoft.com/office/officeart/2005/8/layout/hProcess9"/>
    <dgm:cxn modelId="{C571BF73-811F-432E-AFC1-F83B8B07539C}" type="presParOf" srcId="{7C79DD9B-C330-402C-83D8-12719043D97F}" destId="{9C59A1CC-0BDB-40A0-A473-0E117CD202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6EBC464E-7FC5-4C78-B489-4B87F0191306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IIEE del nivel inicial/primaria/secundaria</a:t>
          </a:r>
          <a:endParaRPr lang="es-419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09B099F3-129C-4B6C-A20C-AEA7D23B9E6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b="1" dirty="0">
              <a:solidFill>
                <a:schemeClr val="tx1"/>
              </a:solidFill>
            </a:rPr>
            <a:t>Director/a de la IE.</a:t>
          </a:r>
          <a:endParaRPr lang="es-419" b="1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6EBC464E-7FC5-4C78-B489-4B87F0191306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IIEE integradas</a:t>
          </a:r>
          <a:endParaRPr lang="es-419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9B099F3-129C-4B6C-A20C-AEA7D23B9E65}">
      <dgm:prSet phldrT="[Texto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dirty="0">
              <a:solidFill>
                <a:schemeClr val="tx1"/>
              </a:solidFill>
            </a:rPr>
            <a:t>Director/a puede </a:t>
          </a:r>
          <a:r>
            <a:rPr lang="es-PE" b="1" u="sng" dirty="0">
              <a:solidFill>
                <a:schemeClr val="tx1"/>
              </a:solidFill>
            </a:rPr>
            <a:t>encargar </a:t>
          </a:r>
          <a:r>
            <a:rPr lang="es-PE" dirty="0">
              <a:solidFill>
                <a:schemeClr val="tx1"/>
              </a:solidFill>
            </a:rPr>
            <a:t>a subdirector/a </a:t>
          </a:r>
          <a:endParaRPr lang="es-419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6EBC464E-7FC5-4C78-B489-4B87F0191306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PRONOEI </a:t>
          </a:r>
          <a:endParaRPr lang="es-419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9B099F3-129C-4B6C-A20C-AEA7D23B9E6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MX" sz="1800" dirty="0">
              <a:solidFill>
                <a:schemeClr val="tx1"/>
              </a:solidFill>
            </a:rPr>
            <a:t>Docente coordinador, o a quien </a:t>
          </a:r>
          <a:r>
            <a:rPr lang="es-MX" sz="1800" b="1" u="sng" dirty="0">
              <a:solidFill>
                <a:schemeClr val="tx1"/>
              </a:solidFill>
            </a:rPr>
            <a:t>encargue</a:t>
          </a:r>
          <a:r>
            <a:rPr lang="es-MX" sz="1400" b="1" u="sng" dirty="0">
              <a:solidFill>
                <a:schemeClr val="tx1"/>
              </a:solidFill>
            </a:rPr>
            <a:t>(1</a:t>
          </a:r>
          <a:r>
            <a:rPr lang="es-MX" sz="1400" dirty="0">
              <a:solidFill>
                <a:schemeClr val="tx1"/>
              </a:solidFill>
            </a:rPr>
            <a:t>)</a:t>
          </a:r>
          <a:endParaRPr lang="es-419" sz="140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6EBC464E-7FC5-4C78-B489-4B87F0191306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Secundaria tutorial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9B099F3-129C-4B6C-A20C-AEA7D23B9E65}">
      <dgm:prSet phldrT="[Texto]"/>
      <dgm:spPr>
        <a:solidFill>
          <a:srgbClr val="FF99FF">
            <a:alpha val="50000"/>
          </a:srgbClr>
        </a:solidFill>
      </dgm:spPr>
      <dgm:t>
        <a:bodyPr/>
        <a:lstStyle/>
        <a:p>
          <a:pPr>
            <a:buFont typeface="+mj-lt"/>
            <a:buNone/>
          </a:pPr>
          <a:r>
            <a:rPr lang="es-PE" dirty="0">
              <a:solidFill>
                <a:schemeClr val="tx1"/>
              </a:solidFill>
            </a:rPr>
            <a:t>Coordinador/a del núcleo educativo.</a:t>
          </a:r>
          <a:endParaRPr lang="es-419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6EBC464E-7FC5-4C78-B489-4B87F0191306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Secundaria con residencia estudiantil</a:t>
          </a:r>
          <a:endParaRPr lang="es-419" sz="1800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09B099F3-129C-4B6C-A20C-AEA7D23B9E65}">
      <dgm:prSet phldrT="[Texto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es-PE" b="0" dirty="0">
              <a:solidFill>
                <a:schemeClr val="tx1"/>
              </a:solidFill>
            </a:rPr>
            <a:t>Director/a de la IE o coordinador/a SRE</a:t>
          </a:r>
          <a:endParaRPr lang="es-419" b="0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 b="1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EBCB5F-31F0-4DF2-9B1C-99CA21B70C96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6EBC464E-7FC5-4C78-B489-4B87F0191306}">
      <dgm:prSet phldrT="[Texto]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Secundaria en alternancia </a:t>
          </a:r>
          <a:endParaRPr lang="es-419" b="1" dirty="0">
            <a:solidFill>
              <a:schemeClr val="tx1"/>
            </a:solidFill>
          </a:endParaRPr>
        </a:p>
      </dgm:t>
    </dgm:pt>
    <dgm:pt modelId="{EF571123-F8AC-458B-A689-C3695C024992}" type="parTrans" cxnId="{E15C5CAD-4CD0-4E78-BE15-13BF3030DB29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5FFA77D-9C3D-4F10-9ABB-8A66E6B7D5D7}" type="sibTrans" cxnId="{E15C5CAD-4CD0-4E78-BE15-13BF3030DB29}">
      <dgm:prSet/>
      <dgm:spPr>
        <a:solidFill>
          <a:srgbClr val="D3D3D3"/>
        </a:solidFill>
      </dgm:spPr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9B099F3-129C-4B6C-A20C-AEA7D23B9E65}">
      <dgm:prSet phldrT="[Texto]"/>
      <dgm:spPr>
        <a:solidFill>
          <a:srgbClr val="6CDE6F"/>
        </a:solidFill>
      </dgm:spPr>
      <dgm:t>
        <a:bodyPr/>
        <a:lstStyle/>
        <a:p>
          <a:pPr>
            <a:buFont typeface="+mj-lt"/>
            <a:buNone/>
          </a:pPr>
          <a:r>
            <a:rPr lang="es-PE" dirty="0">
              <a:solidFill>
                <a:schemeClr val="tx1"/>
              </a:solidFill>
            </a:rPr>
            <a:t>Director/a de la IE o coordinador/a CRFA.</a:t>
          </a:r>
          <a:endParaRPr lang="es-419" dirty="0">
            <a:solidFill>
              <a:schemeClr val="tx1"/>
            </a:solidFill>
          </a:endParaRPr>
        </a:p>
      </dgm:t>
    </dgm:pt>
    <dgm:pt modelId="{8F4B59A7-867E-4F16-B665-55ADDABEAB2F}" type="par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951D6EC-8AF2-4F0E-8922-5DD5CE6D1DF6}" type="sibTrans" cxnId="{A79D749F-B78B-4FA0-8835-B4778989107C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61424635-C784-4005-839F-930D1F115E6A}" type="pres">
      <dgm:prSet presAssocID="{9CEBCB5F-31F0-4DF2-9B1C-99CA21B70C96}" presName="Name0" presStyleCnt="0">
        <dgm:presLayoutVars>
          <dgm:dir/>
          <dgm:resizeHandles val="exact"/>
        </dgm:presLayoutVars>
      </dgm:prSet>
      <dgm:spPr/>
    </dgm:pt>
    <dgm:pt modelId="{DA37683C-28C9-43E6-9FF9-9088906EDBD9}" type="pres">
      <dgm:prSet presAssocID="{6EBC464E-7FC5-4C78-B489-4B87F01913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C2CF9-E73C-413E-A721-E774E81BF0A8}" type="pres">
      <dgm:prSet presAssocID="{05FFA77D-9C3D-4F10-9ABB-8A66E6B7D5D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D8C4368-8C0D-4994-BD7E-227B3FCCEBA8}" type="pres">
      <dgm:prSet presAssocID="{05FFA77D-9C3D-4F10-9ABB-8A66E6B7D5D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EBB3467-B1D1-406C-AD31-5114DFAF343A}" type="pres">
      <dgm:prSet presAssocID="{09B099F3-129C-4B6C-A20C-AEA7D23B9E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9D749F-B78B-4FA0-8835-B4778989107C}" srcId="{9CEBCB5F-31F0-4DF2-9B1C-99CA21B70C96}" destId="{09B099F3-129C-4B6C-A20C-AEA7D23B9E65}" srcOrd="1" destOrd="0" parTransId="{8F4B59A7-867E-4F16-B665-55ADDABEAB2F}" sibTransId="{D951D6EC-8AF2-4F0E-8922-5DD5CE6D1DF6}"/>
    <dgm:cxn modelId="{96B1B216-C302-489B-B3A8-86C6F12C61AF}" type="presOf" srcId="{05FFA77D-9C3D-4F10-9ABB-8A66E6B7D5D7}" destId="{7D8C4368-8C0D-4994-BD7E-227B3FCCEBA8}" srcOrd="1" destOrd="0" presId="urn:microsoft.com/office/officeart/2005/8/layout/process1"/>
    <dgm:cxn modelId="{F5B509FF-BDB7-4581-B0DE-A305BE7A9AC8}" type="presOf" srcId="{09B099F3-129C-4B6C-A20C-AEA7D23B9E65}" destId="{CEBB3467-B1D1-406C-AD31-5114DFAF343A}" srcOrd="0" destOrd="0" presId="urn:microsoft.com/office/officeart/2005/8/layout/process1"/>
    <dgm:cxn modelId="{4589A815-34B1-46B3-9DEE-FBA33F3E6544}" type="presOf" srcId="{9CEBCB5F-31F0-4DF2-9B1C-99CA21B70C96}" destId="{61424635-C784-4005-839F-930D1F115E6A}" srcOrd="0" destOrd="0" presId="urn:microsoft.com/office/officeart/2005/8/layout/process1"/>
    <dgm:cxn modelId="{571E33BA-5971-4EBE-98B0-DC1A3DA596B8}" type="presOf" srcId="{05FFA77D-9C3D-4F10-9ABB-8A66E6B7D5D7}" destId="{0A0C2CF9-E73C-413E-A721-E774E81BF0A8}" srcOrd="0" destOrd="0" presId="urn:microsoft.com/office/officeart/2005/8/layout/process1"/>
    <dgm:cxn modelId="{E15C5CAD-4CD0-4E78-BE15-13BF3030DB29}" srcId="{9CEBCB5F-31F0-4DF2-9B1C-99CA21B70C96}" destId="{6EBC464E-7FC5-4C78-B489-4B87F0191306}" srcOrd="0" destOrd="0" parTransId="{EF571123-F8AC-458B-A689-C3695C024992}" sibTransId="{05FFA77D-9C3D-4F10-9ABB-8A66E6B7D5D7}"/>
    <dgm:cxn modelId="{ABB0C4E8-0F42-4B31-9EBD-0FA365CC8C13}" type="presOf" srcId="{6EBC464E-7FC5-4C78-B489-4B87F0191306}" destId="{DA37683C-28C9-43E6-9FF9-9088906EDBD9}" srcOrd="0" destOrd="0" presId="urn:microsoft.com/office/officeart/2005/8/layout/process1"/>
    <dgm:cxn modelId="{E7340605-CC1B-46B2-A200-72A202840AC1}" type="presParOf" srcId="{61424635-C784-4005-839F-930D1F115E6A}" destId="{DA37683C-28C9-43E6-9FF9-9088906EDBD9}" srcOrd="0" destOrd="0" presId="urn:microsoft.com/office/officeart/2005/8/layout/process1"/>
    <dgm:cxn modelId="{FA6EA19E-BE9B-4FF8-A75C-9E0B88E65EDD}" type="presParOf" srcId="{61424635-C784-4005-839F-930D1F115E6A}" destId="{0A0C2CF9-E73C-413E-A721-E774E81BF0A8}" srcOrd="1" destOrd="0" presId="urn:microsoft.com/office/officeart/2005/8/layout/process1"/>
    <dgm:cxn modelId="{DC2D350F-BF11-4618-9004-3A5D31B5F931}" type="presParOf" srcId="{0A0C2CF9-E73C-413E-A721-E774E81BF0A8}" destId="{7D8C4368-8C0D-4994-BD7E-227B3FCCEBA8}" srcOrd="0" destOrd="0" presId="urn:microsoft.com/office/officeart/2005/8/layout/process1"/>
    <dgm:cxn modelId="{32F0A41B-C20F-41CB-AE31-D262A0955673}" type="presParOf" srcId="{61424635-C784-4005-839F-930D1F115E6A}" destId="{CEBB3467-B1D1-406C-AD31-5114DFAF34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80D8-3734-4B1F-977A-F1AC8338C316}">
      <dsp:nvSpPr>
        <dsp:cNvPr id="0" name=""/>
        <dsp:cNvSpPr/>
      </dsp:nvSpPr>
      <dsp:spPr>
        <a:xfrm rot="16200000">
          <a:off x="-1495542" y="1495542"/>
          <a:ext cx="5077889" cy="208680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Presentación del Protocolo para la conformación de los Comités de Alimentación escolar. </a:t>
          </a:r>
          <a:endParaRPr kumimoji="0" lang="es-MX" sz="240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sp:txBody>
      <dsp:txXfrm rot="5400000">
        <a:off x="0" y="1015578"/>
        <a:ext cx="2086804" cy="3046733"/>
      </dsp:txXfrm>
    </dsp:sp>
    <dsp:sp modelId="{BC7B0E28-949D-4C91-863F-8027A3611C75}">
      <dsp:nvSpPr>
        <dsp:cNvPr id="0" name=""/>
        <dsp:cNvSpPr/>
      </dsp:nvSpPr>
      <dsp:spPr>
        <a:xfrm rot="16200000">
          <a:off x="749899" y="1495542"/>
          <a:ext cx="5077889" cy="2086804"/>
        </a:xfrm>
        <a:prstGeom prst="flowChartManualOperati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Presentación del Plan de trabajo.</a:t>
          </a:r>
          <a:endParaRPr kumimoji="0" lang="es-MX" sz="240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sp:txBody>
      <dsp:txXfrm rot="5400000">
        <a:off x="2245441" y="1015578"/>
        <a:ext cx="2086804" cy="3046733"/>
      </dsp:txXfrm>
    </dsp:sp>
    <dsp:sp modelId="{2670165C-5273-4ECF-8A8A-30C7E2C8225D}">
      <dsp:nvSpPr>
        <dsp:cNvPr id="0" name=""/>
        <dsp:cNvSpPr/>
      </dsp:nvSpPr>
      <dsp:spPr>
        <a:xfrm rot="16200000">
          <a:off x="2993216" y="1495542"/>
          <a:ext cx="5077889" cy="2086804"/>
        </a:xfrm>
        <a:prstGeom prst="flowChartManualOperati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Rueda de preguntas.</a:t>
          </a:r>
          <a:endParaRPr kumimoji="0" lang="es-MX" sz="240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sp:txBody>
      <dsp:txXfrm rot="5400000">
        <a:off x="4488758" y="1015578"/>
        <a:ext cx="2086804" cy="3046733"/>
      </dsp:txXfrm>
    </dsp:sp>
    <dsp:sp modelId="{4F5AECDF-927F-4470-B3EE-B08751A05A96}">
      <dsp:nvSpPr>
        <dsp:cNvPr id="0" name=""/>
        <dsp:cNvSpPr/>
      </dsp:nvSpPr>
      <dsp:spPr>
        <a:xfrm rot="16200000">
          <a:off x="5236529" y="1495542"/>
          <a:ext cx="5077889" cy="2086804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rPr>
            <a:t>Acuerdos y compromisos - Cierre.</a:t>
          </a:r>
          <a:endParaRPr kumimoji="0" lang="es-MX" sz="240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</a:endParaRPr>
        </a:p>
      </dsp:txBody>
      <dsp:txXfrm rot="5400000">
        <a:off x="6732071" y="1015578"/>
        <a:ext cx="2086804" cy="30467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6873" y="0"/>
          <a:ext cx="4185271" cy="56697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>
              <a:solidFill>
                <a:schemeClr val="tx1"/>
              </a:solidFill>
            </a:rPr>
            <a:t>IIEE del nivel inicial/primaria/secundaria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23479" y="16606"/>
        <a:ext cx="4152059" cy="533767"/>
      </dsp:txXfrm>
    </dsp:sp>
    <dsp:sp modelId="{0A0C2CF9-E73C-413E-A721-E774E81BF0A8}">
      <dsp:nvSpPr>
        <dsp:cNvPr id="0" name=""/>
        <dsp:cNvSpPr/>
      </dsp:nvSpPr>
      <dsp:spPr>
        <a:xfrm>
          <a:off x="4611162" y="0"/>
          <a:ext cx="888315" cy="566979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kern="1200">
            <a:solidFill>
              <a:schemeClr val="tx1"/>
            </a:solidFill>
          </a:endParaRPr>
        </a:p>
      </dsp:txBody>
      <dsp:txXfrm>
        <a:off x="4611162" y="113396"/>
        <a:ext cx="718221" cy="340187"/>
      </dsp:txXfrm>
    </dsp:sp>
    <dsp:sp modelId="{CEBB3467-B1D1-406C-AD31-5114DFAF343A}">
      <dsp:nvSpPr>
        <dsp:cNvPr id="0" name=""/>
        <dsp:cNvSpPr/>
      </dsp:nvSpPr>
      <dsp:spPr>
        <a:xfrm>
          <a:off x="5868213" y="0"/>
          <a:ext cx="4185271" cy="56697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800" kern="1200" dirty="0">
              <a:solidFill>
                <a:schemeClr val="tx1"/>
              </a:solidFill>
            </a:rPr>
            <a:t>Representante de docentes o personal administrativo </a:t>
          </a:r>
          <a:endParaRPr lang="es-419" sz="1800" kern="1200" dirty="0">
            <a:solidFill>
              <a:schemeClr val="tx1"/>
            </a:solidFill>
          </a:endParaRPr>
        </a:p>
      </dsp:txBody>
      <dsp:txXfrm>
        <a:off x="5884819" y="16606"/>
        <a:ext cx="4152059" cy="5337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6873" y="0"/>
          <a:ext cx="4185271" cy="63174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IIEE unidocentes/PRONOEI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25376" y="18503"/>
        <a:ext cx="4148265" cy="594743"/>
      </dsp:txXfrm>
    </dsp:sp>
    <dsp:sp modelId="{0A0C2CF9-E73C-413E-A721-E774E81BF0A8}">
      <dsp:nvSpPr>
        <dsp:cNvPr id="0" name=""/>
        <dsp:cNvSpPr/>
      </dsp:nvSpPr>
      <dsp:spPr>
        <a:xfrm>
          <a:off x="4610672" y="0"/>
          <a:ext cx="887277" cy="631749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kern="1200">
            <a:solidFill>
              <a:schemeClr val="tx1"/>
            </a:solidFill>
          </a:endParaRPr>
        </a:p>
      </dsp:txBody>
      <dsp:txXfrm>
        <a:off x="4610672" y="126350"/>
        <a:ext cx="697752" cy="379049"/>
      </dsp:txXfrm>
    </dsp:sp>
    <dsp:sp modelId="{CEBB3467-B1D1-406C-AD31-5114DFAF343A}">
      <dsp:nvSpPr>
        <dsp:cNvPr id="0" name=""/>
        <dsp:cNvSpPr/>
      </dsp:nvSpPr>
      <dsp:spPr>
        <a:xfrm>
          <a:off x="5866254" y="0"/>
          <a:ext cx="4185271" cy="631749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</a:rPr>
            <a:t>Madres/padres o quien delegue el responsable de la IE</a:t>
          </a:r>
          <a:endParaRPr lang="es-419" sz="1800" kern="1200" dirty="0">
            <a:solidFill>
              <a:schemeClr val="tx1"/>
            </a:solidFill>
          </a:endParaRPr>
        </a:p>
      </dsp:txBody>
      <dsp:txXfrm>
        <a:off x="5884757" y="18503"/>
        <a:ext cx="4148265" cy="594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6873" y="0"/>
          <a:ext cx="4185271" cy="6398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Secundaria tutorial</a:t>
          </a:r>
          <a:r>
            <a:rPr lang="es-PE" sz="1800" b="1" kern="1200" dirty="0">
              <a:solidFill>
                <a:schemeClr val="tx1"/>
              </a:solidFill>
            </a:rPr>
            <a:t> 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25613" y="18740"/>
        <a:ext cx="4147791" cy="602365"/>
      </dsp:txXfrm>
    </dsp:sp>
    <dsp:sp modelId="{0A0C2CF9-E73C-413E-A721-E774E81BF0A8}">
      <dsp:nvSpPr>
        <dsp:cNvPr id="0" name=""/>
        <dsp:cNvSpPr/>
      </dsp:nvSpPr>
      <dsp:spPr>
        <a:xfrm>
          <a:off x="4610672" y="0"/>
          <a:ext cx="887277" cy="639845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b="1" kern="1200">
            <a:solidFill>
              <a:schemeClr val="tx1"/>
            </a:solidFill>
          </a:endParaRPr>
        </a:p>
      </dsp:txBody>
      <dsp:txXfrm>
        <a:off x="4610672" y="127969"/>
        <a:ext cx="695324" cy="383907"/>
      </dsp:txXfrm>
    </dsp:sp>
    <dsp:sp modelId="{CEBB3467-B1D1-406C-AD31-5114DFAF343A}">
      <dsp:nvSpPr>
        <dsp:cNvPr id="0" name=""/>
        <dsp:cNvSpPr/>
      </dsp:nvSpPr>
      <dsp:spPr>
        <a:xfrm>
          <a:off x="5866254" y="22599"/>
          <a:ext cx="4185271" cy="5946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800" b="0" kern="1200" dirty="0">
              <a:solidFill>
                <a:schemeClr val="tx1"/>
              </a:solidFill>
            </a:rPr>
            <a:t>Gestor/a comunitario/a</a:t>
          </a:r>
          <a:endParaRPr lang="es-419" sz="1800" b="0" kern="1200" dirty="0">
            <a:solidFill>
              <a:schemeClr val="tx1"/>
            </a:solidFill>
          </a:endParaRPr>
        </a:p>
      </dsp:txBody>
      <dsp:txXfrm>
        <a:off x="5883671" y="40016"/>
        <a:ext cx="4150437" cy="5598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6398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Secundaria en alternancia 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20704" y="18740"/>
        <a:ext cx="4151882" cy="60236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639846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b="1" kern="1200">
            <a:solidFill>
              <a:schemeClr val="tx1"/>
            </a:solidFill>
          </a:endParaRPr>
        </a:p>
      </dsp:txBody>
      <dsp:txXfrm>
        <a:off x="4610263" y="127969"/>
        <a:ext cx="696190" cy="38390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639846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800" b="0" kern="1200" dirty="0">
              <a:solidFill>
                <a:schemeClr val="tx1"/>
              </a:solidFill>
            </a:rPr>
            <a:t>Coordinador/a CRFA</a:t>
          </a:r>
          <a:endParaRPr lang="es-419" sz="1800" b="0" kern="1200" dirty="0">
            <a:solidFill>
              <a:schemeClr val="tx1"/>
            </a:solidFill>
          </a:endParaRPr>
        </a:p>
      </dsp:txBody>
      <dsp:txXfrm>
        <a:off x="5885812" y="18740"/>
        <a:ext cx="4151882" cy="602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6873" y="0"/>
          <a:ext cx="4185271" cy="6398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Secundaria con residencia estudiantil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25613" y="18740"/>
        <a:ext cx="4147791" cy="602366"/>
      </dsp:txXfrm>
    </dsp:sp>
    <dsp:sp modelId="{0A0C2CF9-E73C-413E-A721-E774E81BF0A8}">
      <dsp:nvSpPr>
        <dsp:cNvPr id="0" name=""/>
        <dsp:cNvSpPr/>
      </dsp:nvSpPr>
      <dsp:spPr>
        <a:xfrm>
          <a:off x="4610672" y="0"/>
          <a:ext cx="887277" cy="639846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b="1" kern="1200">
            <a:solidFill>
              <a:schemeClr val="tx1"/>
            </a:solidFill>
          </a:endParaRPr>
        </a:p>
      </dsp:txBody>
      <dsp:txXfrm>
        <a:off x="4610672" y="127969"/>
        <a:ext cx="695323" cy="383908"/>
      </dsp:txXfrm>
    </dsp:sp>
    <dsp:sp modelId="{CEBB3467-B1D1-406C-AD31-5114DFAF343A}">
      <dsp:nvSpPr>
        <dsp:cNvPr id="0" name=""/>
        <dsp:cNvSpPr/>
      </dsp:nvSpPr>
      <dsp:spPr>
        <a:xfrm>
          <a:off x="5866254" y="0"/>
          <a:ext cx="4185271" cy="639846"/>
        </a:xfrm>
        <a:prstGeom prst="roundRect">
          <a:avLst>
            <a:gd name="adj" fmla="val 10000"/>
          </a:avLst>
        </a:prstGeom>
        <a:solidFill>
          <a:srgbClr val="6CDE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800" b="0" kern="1200" dirty="0">
              <a:solidFill>
                <a:schemeClr val="tx1"/>
              </a:solidFill>
            </a:rPr>
            <a:t>Coordinador/a o la/el responsable de la residencia</a:t>
          </a:r>
          <a:endParaRPr lang="es-419" sz="1800" b="0" kern="1200" dirty="0">
            <a:solidFill>
              <a:schemeClr val="tx1"/>
            </a:solidFill>
          </a:endParaRPr>
        </a:p>
      </dsp:txBody>
      <dsp:txXfrm>
        <a:off x="5884994" y="18740"/>
        <a:ext cx="4147791" cy="6023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219C-C47F-4A95-B58C-B9A85B9B1626}">
      <dsp:nvSpPr>
        <dsp:cNvPr id="0" name=""/>
        <dsp:cNvSpPr/>
      </dsp:nvSpPr>
      <dsp:spPr>
        <a:xfrm>
          <a:off x="-5112019" y="-783109"/>
          <a:ext cx="6087787" cy="608778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4D7E9-FDFE-467E-9445-DE7FEA8F33EA}">
      <dsp:nvSpPr>
        <dsp:cNvPr id="0" name=""/>
        <dsp:cNvSpPr/>
      </dsp:nvSpPr>
      <dsp:spPr>
        <a:xfrm>
          <a:off x="363970" y="238105"/>
          <a:ext cx="7427738" cy="47603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tx1"/>
              </a:solidFill>
            </a:rPr>
            <a:t>Integrante de la comunidad educativa que tenga antecedentes penales o judiciales. </a:t>
          </a:r>
        </a:p>
      </dsp:txBody>
      <dsp:txXfrm>
        <a:off x="363970" y="238105"/>
        <a:ext cx="7427738" cy="476030"/>
      </dsp:txXfrm>
    </dsp:sp>
    <dsp:sp modelId="{CA087DDD-7C4A-4107-9A4F-70988AB54486}">
      <dsp:nvSpPr>
        <dsp:cNvPr id="0" name=""/>
        <dsp:cNvSpPr/>
      </dsp:nvSpPr>
      <dsp:spPr>
        <a:xfrm>
          <a:off x="66451" y="178601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5861-1BC8-435D-88BA-8FE10E23ACE3}">
      <dsp:nvSpPr>
        <dsp:cNvPr id="0" name=""/>
        <dsp:cNvSpPr/>
      </dsp:nvSpPr>
      <dsp:spPr>
        <a:xfrm>
          <a:off x="755538" y="952061"/>
          <a:ext cx="7036170" cy="4760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kern="1200" dirty="0">
              <a:solidFill>
                <a:schemeClr val="tx1"/>
              </a:solidFill>
            </a:rPr>
            <a:t>Persona que tenga relaciones de parentesco, laboral o afinidad con las/los proveedoras/es del PNAEQW.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755538" y="952061"/>
        <a:ext cx="7036170" cy="476030"/>
      </dsp:txXfrm>
    </dsp:sp>
    <dsp:sp modelId="{7867D5E6-7695-46E4-BB9B-32E0DD282A1B}">
      <dsp:nvSpPr>
        <dsp:cNvPr id="0" name=""/>
        <dsp:cNvSpPr/>
      </dsp:nvSpPr>
      <dsp:spPr>
        <a:xfrm>
          <a:off x="458019" y="892557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448D3-50A5-4C17-885F-D6F9EAA6B24C}">
      <dsp:nvSpPr>
        <dsp:cNvPr id="0" name=""/>
        <dsp:cNvSpPr/>
      </dsp:nvSpPr>
      <dsp:spPr>
        <a:xfrm>
          <a:off x="934592" y="1666016"/>
          <a:ext cx="6857116" cy="476030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tx1"/>
              </a:solidFill>
            </a:rPr>
            <a:t>Integrante de la comunidad educativa que se desempeña como integrante de algún Comité de Compra .</a:t>
          </a:r>
        </a:p>
      </dsp:txBody>
      <dsp:txXfrm>
        <a:off x="934592" y="1666016"/>
        <a:ext cx="6857116" cy="476030"/>
      </dsp:txXfrm>
    </dsp:sp>
    <dsp:sp modelId="{1B389251-8C57-431C-8DA4-F998A6632690}">
      <dsp:nvSpPr>
        <dsp:cNvPr id="0" name=""/>
        <dsp:cNvSpPr/>
      </dsp:nvSpPr>
      <dsp:spPr>
        <a:xfrm>
          <a:off x="637073" y="1606513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59F8-B116-4D23-97AA-6F6686E11E8F}">
      <dsp:nvSpPr>
        <dsp:cNvPr id="0" name=""/>
        <dsp:cNvSpPr/>
      </dsp:nvSpPr>
      <dsp:spPr>
        <a:xfrm>
          <a:off x="934592" y="2379520"/>
          <a:ext cx="6857116" cy="47603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kern="1200" dirty="0">
              <a:solidFill>
                <a:schemeClr val="tx1"/>
              </a:solidFill>
            </a:rPr>
            <a:t>Integrante de la comunidad educativa que ya ejerzan funciones en otros CAE (*)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934592" y="2379520"/>
        <a:ext cx="6857116" cy="476030"/>
      </dsp:txXfrm>
    </dsp:sp>
    <dsp:sp modelId="{9999B4D3-6366-4F8D-AE95-96351D613ECE}">
      <dsp:nvSpPr>
        <dsp:cNvPr id="0" name=""/>
        <dsp:cNvSpPr/>
      </dsp:nvSpPr>
      <dsp:spPr>
        <a:xfrm>
          <a:off x="637073" y="2320016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9D454-AD69-42C8-B3AE-98E64F6475DA}">
      <dsp:nvSpPr>
        <dsp:cNvPr id="0" name=""/>
        <dsp:cNvSpPr/>
      </dsp:nvSpPr>
      <dsp:spPr>
        <a:xfrm>
          <a:off x="755538" y="3093475"/>
          <a:ext cx="7036170" cy="476030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tx1"/>
              </a:solidFill>
            </a:rPr>
            <a:t>Peruana/o sin documento nacional de identidad o extranjera/o sin carnet de extranjería (único documento válido).</a:t>
          </a:r>
        </a:p>
      </dsp:txBody>
      <dsp:txXfrm>
        <a:off x="755538" y="3093475"/>
        <a:ext cx="7036170" cy="476030"/>
      </dsp:txXfrm>
    </dsp:sp>
    <dsp:sp modelId="{83375304-91C6-41FF-9861-FCA10A37D345}">
      <dsp:nvSpPr>
        <dsp:cNvPr id="0" name=""/>
        <dsp:cNvSpPr/>
      </dsp:nvSpPr>
      <dsp:spPr>
        <a:xfrm>
          <a:off x="458019" y="3033972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CA3D-8B48-4282-B7BC-47218575477C}">
      <dsp:nvSpPr>
        <dsp:cNvPr id="0" name=""/>
        <dsp:cNvSpPr/>
      </dsp:nvSpPr>
      <dsp:spPr>
        <a:xfrm>
          <a:off x="363970" y="3807431"/>
          <a:ext cx="7427738" cy="47603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4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tx1"/>
              </a:solidFill>
            </a:rPr>
            <a:t>Menor de edad.</a:t>
          </a:r>
        </a:p>
      </dsp:txBody>
      <dsp:txXfrm>
        <a:off x="363970" y="3807431"/>
        <a:ext cx="7427738" cy="476030"/>
      </dsp:txXfrm>
    </dsp:sp>
    <dsp:sp modelId="{4CDFB0C4-D940-4BF3-8809-8D7C1D9C274A}">
      <dsp:nvSpPr>
        <dsp:cNvPr id="0" name=""/>
        <dsp:cNvSpPr/>
      </dsp:nvSpPr>
      <dsp:spPr>
        <a:xfrm>
          <a:off x="66451" y="3747927"/>
          <a:ext cx="595038" cy="595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E0C9-164A-4C47-97A5-D0A6346B97CD}">
      <dsp:nvSpPr>
        <dsp:cNvPr id="0" name=""/>
        <dsp:cNvSpPr/>
      </dsp:nvSpPr>
      <dsp:spPr>
        <a:xfrm rot="16200000">
          <a:off x="211515" y="-146239"/>
          <a:ext cx="2794733" cy="3087212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none" kern="1200" dirty="0">
              <a:solidFill>
                <a:schemeClr val="tx1"/>
              </a:solidFill>
            </a:rPr>
            <a:t>Generación de Condiciones: </a:t>
          </a:r>
          <a:endParaRPr lang="es-PE" sz="19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b="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s-PE" sz="1500" b="0" kern="1200" dirty="0">
              <a:solidFill>
                <a:schemeClr val="tx1"/>
              </a:solidFill>
              <a:latin typeface="+mn-lt"/>
            </a:rPr>
            <a:t>Articulación con el sector educación. Intervienen </a:t>
          </a:r>
          <a:r>
            <a:rPr lang="es-MX" sz="1500" b="0" u="none" kern="1200" dirty="0">
              <a:solidFill>
                <a:schemeClr val="tx1"/>
              </a:solidFill>
              <a:latin typeface="+mn-lt"/>
            </a:rPr>
            <a:t>las unidades orgánicas de la Sede Central y las Unidades Territoriales</a:t>
          </a:r>
          <a:r>
            <a:rPr lang="es-MX" sz="1500" b="0" u="none" kern="1200" dirty="0">
              <a:solidFill>
                <a:schemeClr val="tx1"/>
              </a:solidFill>
            </a:rPr>
            <a:t>.</a:t>
          </a:r>
          <a:endParaRPr lang="es-PE" sz="1500" b="0" kern="1200" dirty="0">
            <a:solidFill>
              <a:schemeClr val="tx1"/>
            </a:solidFill>
            <a:latin typeface="Calibri Light" panose="020F0302020204030204"/>
          </a:endParaRPr>
        </a:p>
      </dsp:txBody>
      <dsp:txXfrm rot="5400000">
        <a:off x="65276" y="558947"/>
        <a:ext cx="3087212" cy="1676839"/>
      </dsp:txXfrm>
    </dsp:sp>
    <dsp:sp modelId="{7774632E-3E66-411B-A179-D298185A8E9B}">
      <dsp:nvSpPr>
        <dsp:cNvPr id="0" name=""/>
        <dsp:cNvSpPr/>
      </dsp:nvSpPr>
      <dsp:spPr>
        <a:xfrm rot="16200000">
          <a:off x="3466181" y="-146239"/>
          <a:ext cx="2794733" cy="3087212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Conformación: </a:t>
          </a:r>
          <a:endParaRPr lang="es-PE" sz="19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Dirige el/la Director/a de la IE con la asistencia técnica del MGL.</a:t>
          </a:r>
          <a:endParaRPr lang="es-PE" sz="1500" b="0" kern="1200" dirty="0">
            <a:solidFill>
              <a:schemeClr val="tx1"/>
            </a:solidFill>
          </a:endParaRPr>
        </a:p>
      </dsp:txBody>
      <dsp:txXfrm rot="5400000">
        <a:off x="3319942" y="558947"/>
        <a:ext cx="3087212" cy="1676839"/>
      </dsp:txXfrm>
    </dsp:sp>
    <dsp:sp modelId="{35E93B66-DDE2-4020-BCBE-E626359F9A1F}">
      <dsp:nvSpPr>
        <dsp:cNvPr id="0" name=""/>
        <dsp:cNvSpPr/>
      </dsp:nvSpPr>
      <dsp:spPr>
        <a:xfrm rot="16200000">
          <a:off x="6784934" y="-146239"/>
          <a:ext cx="2794733" cy="3087212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Consolidación: </a:t>
          </a:r>
          <a:endParaRPr lang="es-PE" sz="19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Registro en el sub módulo CAE del módulo </a:t>
          </a:r>
          <a:r>
            <a:rPr lang="es-MX" sz="1500" b="0" kern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rPr>
            <a:t>Módulo Gestión de Actores del SIGO.</a:t>
          </a:r>
          <a:r>
            <a:rPr lang="es-ES" sz="1500" b="1" kern="1200" dirty="0"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PE" sz="1500" kern="1200" dirty="0"/>
        </a:p>
      </dsp:txBody>
      <dsp:txXfrm rot="5400000">
        <a:off x="6638695" y="558947"/>
        <a:ext cx="3087212" cy="16768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F316-7612-481B-A2A0-770815425415}">
      <dsp:nvSpPr>
        <dsp:cNvPr id="0" name=""/>
        <dsp:cNvSpPr/>
      </dsp:nvSpPr>
      <dsp:spPr>
        <a:xfrm>
          <a:off x="4712" y="47531"/>
          <a:ext cx="2060608" cy="314795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pc="5" dirty="0">
              <a:solidFill>
                <a:schemeClr val="tx1"/>
              </a:solidFill>
            </a:rPr>
            <a:t>Las/los MGL ingresan correctamente la información de los formatos correspondientes (Anexo N° 1, Anexo N° 2, Anexo N° 3 y/o Anexo N° 4) al </a:t>
          </a:r>
          <a:r>
            <a:rPr lang="es-MX" sz="1600" b="1" kern="1200" spc="5" dirty="0">
              <a:solidFill>
                <a:schemeClr val="tx1"/>
              </a:solidFill>
            </a:rPr>
            <a:t>Sub Módulo CAE del Módulo Gestión de Actores del SIGO</a:t>
          </a:r>
          <a:r>
            <a:rPr lang="es-MX" sz="1600" kern="1200" spc="5" dirty="0">
              <a:solidFill>
                <a:schemeClr val="tx1"/>
              </a:solidFill>
            </a:rPr>
            <a:t>, adjuntándolos en </a:t>
          </a:r>
          <a:r>
            <a:rPr lang="es-MX" sz="1600" b="1" kern="1200" spc="5" dirty="0">
              <a:solidFill>
                <a:schemeClr val="tx1"/>
              </a:solidFill>
            </a:rPr>
            <a:t>formato PDF</a:t>
          </a:r>
          <a:r>
            <a:rPr lang="es-MX" sz="1600" kern="1200" spc="5" dirty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5065" y="107884"/>
        <a:ext cx="1939902" cy="3027245"/>
      </dsp:txXfrm>
    </dsp:sp>
    <dsp:sp modelId="{30D02069-3017-4AE4-BD34-38A2EB80D885}">
      <dsp:nvSpPr>
        <dsp:cNvPr id="0" name=""/>
        <dsp:cNvSpPr/>
      </dsp:nvSpPr>
      <dsp:spPr>
        <a:xfrm>
          <a:off x="2271382" y="1365992"/>
          <a:ext cx="436849" cy="5110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</a:endParaRPr>
        </a:p>
      </dsp:txBody>
      <dsp:txXfrm>
        <a:off x="2271382" y="1468198"/>
        <a:ext cx="305794" cy="306618"/>
      </dsp:txXfrm>
    </dsp:sp>
    <dsp:sp modelId="{E33C3C80-86E8-41B4-9DFD-CCE596DC3B57}">
      <dsp:nvSpPr>
        <dsp:cNvPr id="0" name=""/>
        <dsp:cNvSpPr/>
      </dsp:nvSpPr>
      <dsp:spPr>
        <a:xfrm>
          <a:off x="2889565" y="47531"/>
          <a:ext cx="2060608" cy="314795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pc="5" dirty="0">
              <a:solidFill>
                <a:schemeClr val="tx1"/>
              </a:solidFill>
            </a:rPr>
            <a:t>La UOP, remite </a:t>
          </a:r>
          <a:r>
            <a:rPr lang="es-MX" sz="1600" b="1" kern="1200" spc="5" dirty="0">
              <a:solidFill>
                <a:schemeClr val="tx1"/>
              </a:solidFill>
            </a:rPr>
            <a:t>reportes de consistencia de los CAE </a:t>
          </a:r>
          <a:r>
            <a:rPr lang="es-MX" sz="1600" kern="1200" spc="5" dirty="0">
              <a:solidFill>
                <a:schemeClr val="tx1"/>
              </a:solidFill>
            </a:rPr>
            <a:t>de las IIEE activas a las/los JUT para el levantamiento de las observaciones en el Sub Módulo CAE.</a:t>
          </a:r>
          <a:endParaRPr lang="es-PE" sz="1600" kern="1200" spc="5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>
            <a:solidFill>
              <a:schemeClr val="tx1"/>
            </a:solidFill>
            <a:latin typeface="Calibri" panose="020F0502020204030204" pitchFamily="34" charset="0"/>
            <a:ea typeface="Arial" panose="020B0604020202020204" pitchFamily="34" charset="0"/>
          </a:endParaRPr>
        </a:p>
      </dsp:txBody>
      <dsp:txXfrm>
        <a:off x="2949918" y="107884"/>
        <a:ext cx="1939902" cy="3027245"/>
      </dsp:txXfrm>
    </dsp:sp>
    <dsp:sp modelId="{A19788FB-2CB8-4805-A9C7-F73A83D96EA9}">
      <dsp:nvSpPr>
        <dsp:cNvPr id="0" name=""/>
        <dsp:cNvSpPr/>
      </dsp:nvSpPr>
      <dsp:spPr>
        <a:xfrm>
          <a:off x="5156235" y="1365992"/>
          <a:ext cx="436849" cy="5110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</a:endParaRPr>
        </a:p>
      </dsp:txBody>
      <dsp:txXfrm>
        <a:off x="5156235" y="1468198"/>
        <a:ext cx="305794" cy="306618"/>
      </dsp:txXfrm>
    </dsp:sp>
    <dsp:sp modelId="{C74AE9F0-0AE7-42DA-ACF4-0214F585D503}">
      <dsp:nvSpPr>
        <dsp:cNvPr id="0" name=""/>
        <dsp:cNvSpPr/>
      </dsp:nvSpPr>
      <dsp:spPr>
        <a:xfrm>
          <a:off x="5774417" y="47531"/>
          <a:ext cx="2060608" cy="31479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pc="5" dirty="0">
              <a:solidFill>
                <a:schemeClr val="tx1"/>
              </a:solidFill>
            </a:rPr>
            <a:t>La/el EE o la persona que designe la/el JUT </a:t>
          </a:r>
          <a:r>
            <a:rPr lang="es-MX" sz="1600" b="1" kern="1200" spc="5" dirty="0">
              <a:solidFill>
                <a:schemeClr val="tx1"/>
              </a:solidFill>
            </a:rPr>
            <a:t>reporta las inconsistencias </a:t>
          </a:r>
          <a:r>
            <a:rPr lang="es-MX" sz="1600" b="0" kern="1200" spc="5" dirty="0">
              <a:solidFill>
                <a:schemeClr val="tx1"/>
              </a:solidFill>
            </a:rPr>
            <a:t>a las/los MGL, para su corrección.</a:t>
          </a:r>
          <a:endParaRPr lang="es-PE" sz="1600" b="0" kern="1200" dirty="0">
            <a:solidFill>
              <a:schemeClr val="tx1"/>
            </a:solidFill>
            <a:latin typeface="Calibri" panose="020F0502020204030204" pitchFamily="34" charset="0"/>
            <a:ea typeface="Arial" panose="020B0604020202020204" pitchFamily="34" charset="0"/>
          </a:endParaRPr>
        </a:p>
      </dsp:txBody>
      <dsp:txXfrm>
        <a:off x="5834770" y="107884"/>
        <a:ext cx="1939902" cy="3027245"/>
      </dsp:txXfrm>
    </dsp:sp>
    <dsp:sp modelId="{A2509BFD-0353-4954-B06C-D66DA6CDCF91}">
      <dsp:nvSpPr>
        <dsp:cNvPr id="0" name=""/>
        <dsp:cNvSpPr/>
      </dsp:nvSpPr>
      <dsp:spPr>
        <a:xfrm>
          <a:off x="8041087" y="1365992"/>
          <a:ext cx="436849" cy="5110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</a:endParaRPr>
        </a:p>
      </dsp:txBody>
      <dsp:txXfrm>
        <a:off x="8041087" y="1468198"/>
        <a:ext cx="305794" cy="306618"/>
      </dsp:txXfrm>
    </dsp:sp>
    <dsp:sp modelId="{3C133563-FC16-48A1-AD7D-BA8B85A21145}">
      <dsp:nvSpPr>
        <dsp:cNvPr id="0" name=""/>
        <dsp:cNvSpPr/>
      </dsp:nvSpPr>
      <dsp:spPr>
        <a:xfrm>
          <a:off x="8659270" y="47531"/>
          <a:ext cx="2060608" cy="314795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pc="5" dirty="0">
              <a:solidFill>
                <a:schemeClr val="tx1"/>
              </a:solidFill>
              <a:effectLst/>
            </a:rPr>
            <a:t>La/el EE o la persona que designe el/la JUT </a:t>
          </a:r>
          <a:r>
            <a:rPr lang="es-MX" sz="1600" b="1" kern="1200" spc="5" dirty="0">
              <a:solidFill>
                <a:schemeClr val="tx1"/>
              </a:solidFill>
              <a:effectLst/>
            </a:rPr>
            <a:t>verifica que la información registrada en el Sub Módulo CAE </a:t>
          </a:r>
          <a:r>
            <a:rPr lang="es-MX" sz="1600" b="0" kern="1200" spc="5" dirty="0">
              <a:solidFill>
                <a:schemeClr val="tx1"/>
              </a:solidFill>
              <a:effectLst/>
            </a:rPr>
            <a:t>corresponda estrictamente con la información suscrita en los formatos remitidos.</a:t>
          </a:r>
          <a:endParaRPr lang="es-PE" sz="1600" b="0" u="none" strike="noStrike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8719623" y="107884"/>
        <a:ext cx="1939902" cy="30272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9186-DF8A-4DAF-9EFC-9B61C1B01D32}">
      <dsp:nvSpPr>
        <dsp:cNvPr id="0" name=""/>
        <dsp:cNvSpPr/>
      </dsp:nvSpPr>
      <dsp:spPr>
        <a:xfrm>
          <a:off x="48" y="123397"/>
          <a:ext cx="4687756" cy="879272"/>
        </a:xfrm>
        <a:prstGeom prst="rect">
          <a:avLst/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tx1"/>
              </a:solidFill>
            </a:rPr>
            <a:t>Cuando nuevo integrante CAE de una IE “receptora” se encuentra registrado en el SIGO de otra IE “de origen” de la misma UT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48" y="123397"/>
        <a:ext cx="4687756" cy="879272"/>
      </dsp:txXfrm>
    </dsp:sp>
    <dsp:sp modelId="{4BDFAB83-AC27-456F-A0E1-AC8D46844B2A}">
      <dsp:nvSpPr>
        <dsp:cNvPr id="0" name=""/>
        <dsp:cNvSpPr/>
      </dsp:nvSpPr>
      <dsp:spPr>
        <a:xfrm>
          <a:off x="48" y="1002669"/>
          <a:ext cx="4687756" cy="2974893"/>
        </a:xfrm>
        <a:prstGeom prst="rect">
          <a:avLst/>
        </a:prstGeom>
        <a:solidFill>
          <a:srgbClr val="D5FBF6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>
              <a:solidFill>
                <a:schemeClr val="tx1"/>
              </a:solidFill>
            </a:rPr>
            <a:t>MGL registra en el SIGO una nueva </a:t>
          </a:r>
          <a:r>
            <a:rPr lang="es-ES" sz="1800" kern="1200" dirty="0">
              <a:solidFill>
                <a:schemeClr val="tx1"/>
              </a:solidFill>
            </a:rPr>
            <a:t>acta de conformación de la IE “de origen” </a:t>
          </a:r>
          <a:r>
            <a:rPr lang="es-MX" sz="1800" kern="1200" dirty="0">
              <a:solidFill>
                <a:schemeClr val="tx1"/>
              </a:solidFill>
            </a:rPr>
            <a:t>(previa suscripción), sin considerar a dicha/o integrante.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>
              <a:solidFill>
                <a:schemeClr val="tx1"/>
              </a:solidFill>
            </a:rPr>
            <a:t>MGL de la IE “receptora” puede registrar en el SIGO el acta de </a:t>
          </a:r>
          <a:r>
            <a:rPr lang="pt-BR" sz="1800" kern="1200" dirty="0" err="1">
              <a:solidFill>
                <a:schemeClr val="tx1"/>
              </a:solidFill>
            </a:rPr>
            <a:t>conformación</a:t>
          </a:r>
          <a:r>
            <a:rPr lang="pt-BR" sz="1800" kern="1200" dirty="0">
              <a:solidFill>
                <a:schemeClr val="tx1"/>
              </a:solidFill>
            </a:rPr>
            <a:t> que corresponde.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8" y="1002669"/>
        <a:ext cx="4687756" cy="2974893"/>
      </dsp:txXfrm>
    </dsp:sp>
    <dsp:sp modelId="{C259CCEF-F3C6-40BB-A4F5-C8A71421006B}">
      <dsp:nvSpPr>
        <dsp:cNvPr id="0" name=""/>
        <dsp:cNvSpPr/>
      </dsp:nvSpPr>
      <dsp:spPr>
        <a:xfrm>
          <a:off x="5344090" y="123397"/>
          <a:ext cx="4687756" cy="879272"/>
        </a:xfrm>
        <a:prstGeom prst="rect">
          <a:avLst/>
        </a:prstGeom>
        <a:solidFill>
          <a:srgbClr val="6CDE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tx1"/>
              </a:solidFill>
            </a:rPr>
            <a:t>Cuando nuevo integrante de una IE “receptora” se encuentra registrado en el SIGO de una IE “de origen” de otra UT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5344090" y="123397"/>
        <a:ext cx="4687756" cy="879272"/>
      </dsp:txXfrm>
    </dsp:sp>
    <dsp:sp modelId="{9C361D6D-6EC1-4778-99E6-A7FDB55C4906}">
      <dsp:nvSpPr>
        <dsp:cNvPr id="0" name=""/>
        <dsp:cNvSpPr/>
      </dsp:nvSpPr>
      <dsp:spPr>
        <a:xfrm>
          <a:off x="5344090" y="1002669"/>
          <a:ext cx="4687756" cy="2974893"/>
        </a:xfrm>
        <a:prstGeom prst="rect">
          <a:avLst/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>
              <a:solidFill>
                <a:schemeClr val="tx1"/>
              </a:solidFill>
            </a:rPr>
            <a:t>EE de la UT a la que pertenece la IE “receptora” solicita la liberación de dicho integrante al EE de la IE “de origen” por medio de un correo electrónico, con copia a la CCAR. EE coordina con la/el MGL.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>
              <a:solidFill>
                <a:schemeClr val="tx1"/>
              </a:solidFill>
            </a:rPr>
            <a:t>MGL de la UT de la IE “de origen” debe registrar en el SIGO una nueva acta de conformación de la IE “de origen” (previa suscripción), sin </a:t>
          </a:r>
          <a:r>
            <a:rPr lang="es-ES" sz="1700" kern="1200" dirty="0">
              <a:solidFill>
                <a:schemeClr val="tx1"/>
              </a:solidFill>
            </a:rPr>
            <a:t>considerar a dicha/o integrante.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MGL de la IE </a:t>
          </a:r>
          <a:r>
            <a:rPr lang="es-MX" sz="1700" kern="1200" dirty="0">
              <a:solidFill>
                <a:schemeClr val="tx1"/>
              </a:solidFill>
            </a:rPr>
            <a:t>“receptora” puede registrar en el SIGO el acta de conformación </a:t>
          </a:r>
          <a:r>
            <a:rPr lang="pt-BR" sz="1700" kern="1200" dirty="0">
              <a:solidFill>
                <a:schemeClr val="tx1"/>
              </a:solidFill>
            </a:rPr>
            <a:t>que corresponde.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5344090" y="1002669"/>
        <a:ext cx="4687756" cy="29748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B1EEA-185F-4848-90B4-C53440CFCA3F}">
      <dsp:nvSpPr>
        <dsp:cNvPr id="0" name=""/>
        <dsp:cNvSpPr/>
      </dsp:nvSpPr>
      <dsp:spPr>
        <a:xfrm>
          <a:off x="3926" y="15848"/>
          <a:ext cx="2360828" cy="86400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</a:rPr>
            <a:t>FIRMAS</a:t>
          </a:r>
          <a:r>
            <a:rPr lang="es-MX" sz="1600" b="1" kern="1200" dirty="0">
              <a:solidFill>
                <a:schemeClr val="tx1"/>
              </a:solidFill>
            </a:rPr>
            <a:t>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926" y="15848"/>
        <a:ext cx="2360828" cy="864000"/>
      </dsp:txXfrm>
    </dsp:sp>
    <dsp:sp modelId="{05DF363B-DA8D-4232-A3B3-659CE74EE5EF}">
      <dsp:nvSpPr>
        <dsp:cNvPr id="0" name=""/>
        <dsp:cNvSpPr/>
      </dsp:nvSpPr>
      <dsp:spPr>
        <a:xfrm>
          <a:off x="3926" y="879848"/>
          <a:ext cx="2360828" cy="3623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u="none" kern="1200" dirty="0">
              <a:solidFill>
                <a:schemeClr val="tx1"/>
              </a:solidFill>
            </a:rPr>
            <a:t>Los</a:t>
          </a:r>
          <a:r>
            <a:rPr lang="es-MX" sz="1400" kern="1200" dirty="0">
              <a:solidFill>
                <a:schemeClr val="tx1"/>
              </a:solidFill>
            </a:rPr>
            <a:t> formatos deben tener la firma a mano o digital (validada en el RENIEC) según la persona que corresponda. 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sng" kern="1200" dirty="0">
              <a:solidFill>
                <a:schemeClr val="tx1"/>
              </a:solidFill>
            </a:rPr>
            <a:t>En situaciones de fuerza mayor y debidamente justificadas,</a:t>
          </a:r>
          <a:r>
            <a:rPr lang="es-ES" sz="1400" kern="1200" dirty="0">
              <a:solidFill>
                <a:schemeClr val="tx1"/>
              </a:solidFill>
            </a:rPr>
            <a:t> se puede colocar la firma escaneada en los formatos, que sea legible y de acuerdo al DNI; y es el director o quien haga sus veces, quien los ingresa por mesa de partes.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chemeClr val="tx1"/>
              </a:solidFill>
            </a:rPr>
            <a:t>De igual manera se procede con el sello.</a:t>
          </a:r>
        </a:p>
      </dsp:txBody>
      <dsp:txXfrm>
        <a:off x="3926" y="879848"/>
        <a:ext cx="2360828" cy="3623400"/>
      </dsp:txXfrm>
    </dsp:sp>
    <dsp:sp modelId="{3A7FA5C1-3650-4768-9968-DC4ECD2E3031}">
      <dsp:nvSpPr>
        <dsp:cNvPr id="0" name=""/>
        <dsp:cNvSpPr/>
      </dsp:nvSpPr>
      <dsp:spPr>
        <a:xfrm>
          <a:off x="2695270" y="15848"/>
          <a:ext cx="2360828" cy="86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</a:rPr>
            <a:t>PRONOEI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95270" y="15848"/>
        <a:ext cx="2360828" cy="864000"/>
      </dsp:txXfrm>
    </dsp:sp>
    <dsp:sp modelId="{FC18DB2B-F52B-4EC6-91D6-0DEEAC3C0AF6}">
      <dsp:nvSpPr>
        <dsp:cNvPr id="0" name=""/>
        <dsp:cNvSpPr/>
      </dsp:nvSpPr>
      <dsp:spPr>
        <a:xfrm>
          <a:off x="2695270" y="879848"/>
          <a:ext cx="2360828" cy="36234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>
              <a:solidFill>
                <a:schemeClr val="tx1"/>
              </a:solidFill>
            </a:rPr>
            <a:t>El/la </a:t>
          </a:r>
          <a:r>
            <a:rPr lang="es-MX" sz="1400" u="sng" kern="1200" dirty="0">
              <a:solidFill>
                <a:schemeClr val="tx1"/>
              </a:solidFill>
            </a:rPr>
            <a:t>docente coordinador/a </a:t>
          </a:r>
          <a:r>
            <a:rPr lang="es-MX" sz="1400" kern="1200" dirty="0">
              <a:solidFill>
                <a:schemeClr val="tx1"/>
              </a:solidFill>
            </a:rPr>
            <a:t>del PRONOEI </a:t>
          </a:r>
          <a:r>
            <a:rPr lang="es-MX" sz="1400" b="1" kern="1200" dirty="0">
              <a:solidFill>
                <a:schemeClr val="tx1"/>
              </a:solidFill>
            </a:rPr>
            <a:t>puede ser presidente de más de un CAE</a:t>
          </a:r>
          <a:r>
            <a:rPr lang="es-MX" sz="1400" kern="1200" dirty="0">
              <a:solidFill>
                <a:schemeClr val="tx1"/>
              </a:solidFill>
            </a:rPr>
            <a:t>, según los PRONOEI que tenga a su cargo, </a:t>
          </a:r>
          <a:r>
            <a:rPr lang="es-MX" sz="1400" u="sng" kern="1200" dirty="0">
              <a:solidFill>
                <a:schemeClr val="tx1"/>
              </a:solidFill>
            </a:rPr>
            <a:t>en su defecto</a:t>
          </a:r>
          <a:r>
            <a:rPr lang="es-MX" sz="1400" kern="1200" dirty="0">
              <a:solidFill>
                <a:schemeClr val="tx1"/>
              </a:solidFill>
            </a:rPr>
            <a:t> </a:t>
          </a:r>
          <a:r>
            <a:rPr lang="es-MX" sz="1400" b="1" kern="1200" dirty="0">
              <a:solidFill>
                <a:schemeClr val="tx1"/>
              </a:solidFill>
            </a:rPr>
            <a:t>PUEDE ENCARGAR </a:t>
          </a:r>
          <a:r>
            <a:rPr lang="es-MX" sz="1400" kern="1200" dirty="0">
              <a:solidFill>
                <a:schemeClr val="tx1"/>
              </a:solidFill>
            </a:rPr>
            <a:t>la presidencia del CAE de CADA PRONOEI a un </a:t>
          </a:r>
          <a:r>
            <a:rPr lang="es-MX" sz="1400" b="1" u="sng" kern="1200" dirty="0">
              <a:solidFill>
                <a:schemeClr val="tx1"/>
              </a:solidFill>
            </a:rPr>
            <a:t>promotor educativo</a:t>
          </a:r>
          <a:r>
            <a:rPr lang="es-MX" sz="1400" kern="1200" dirty="0">
              <a:solidFill>
                <a:schemeClr val="tx1"/>
              </a:solidFill>
            </a:rPr>
            <a:t>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</dsp:txBody>
      <dsp:txXfrm>
        <a:off x="2695270" y="879848"/>
        <a:ext cx="2360828" cy="3623400"/>
      </dsp:txXfrm>
    </dsp:sp>
    <dsp:sp modelId="{B4DA12AE-5866-43F0-A9D5-8D276B4D21C4}">
      <dsp:nvSpPr>
        <dsp:cNvPr id="0" name=""/>
        <dsp:cNvSpPr/>
      </dsp:nvSpPr>
      <dsp:spPr>
        <a:xfrm>
          <a:off x="5386614" y="15848"/>
          <a:ext cx="2360828" cy="86400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u="none" kern="1200" dirty="0">
              <a:solidFill>
                <a:schemeClr val="tx1"/>
              </a:solidFill>
            </a:rPr>
            <a:t>MESA DE PARTES</a:t>
          </a:r>
          <a:endParaRPr lang="es-ES" sz="1600" b="1" u="none" kern="1200" dirty="0">
            <a:solidFill>
              <a:schemeClr val="tx1"/>
            </a:solidFill>
          </a:endParaRPr>
        </a:p>
      </dsp:txBody>
      <dsp:txXfrm>
        <a:off x="5386614" y="15848"/>
        <a:ext cx="2360828" cy="864000"/>
      </dsp:txXfrm>
    </dsp:sp>
    <dsp:sp modelId="{ECA22CBD-BC21-46CB-A7E0-A23445A7826B}">
      <dsp:nvSpPr>
        <dsp:cNvPr id="0" name=""/>
        <dsp:cNvSpPr/>
      </dsp:nvSpPr>
      <dsp:spPr>
        <a:xfrm>
          <a:off x="5386614" y="879848"/>
          <a:ext cx="2360828" cy="3623400"/>
        </a:xfrm>
        <a:prstGeom prst="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>
              <a:solidFill>
                <a:schemeClr val="tx1"/>
              </a:solidFill>
            </a:rPr>
            <a:t>Los formatos debidamente suscritos son ingresados, por el/director/a o quien haga sus veces, a través de la mesa de partes virtual o presencial de la UT</a:t>
          </a:r>
          <a:r>
            <a:rPr lang="es-MX" sz="1400" b="1" kern="1200" dirty="0">
              <a:solidFill>
                <a:schemeClr val="tx1"/>
              </a:solidFill>
            </a:rPr>
            <a:t>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sng" kern="1200" dirty="0">
              <a:solidFill>
                <a:schemeClr val="tx1"/>
              </a:solidFill>
            </a:rPr>
            <a:t>En situaciones de fuerza mayor y debidamente justificadas</a:t>
          </a:r>
          <a:r>
            <a:rPr lang="es-ES" sz="1400" kern="1200" dirty="0">
              <a:solidFill>
                <a:schemeClr val="tx1"/>
              </a:solidFill>
            </a:rPr>
            <a:t>, lo puede ingresar la/el MGL, los cuales deben estar </a:t>
          </a:r>
          <a:r>
            <a:rPr lang="es-ES" sz="1400" b="1" kern="1200" dirty="0">
              <a:solidFill>
                <a:schemeClr val="tx1"/>
              </a:solidFill>
            </a:rPr>
            <a:t>debidamente</a:t>
          </a:r>
          <a:r>
            <a:rPr lang="es-ES" sz="1400" kern="1200" dirty="0">
              <a:solidFill>
                <a:schemeClr val="tx1"/>
              </a:solidFill>
            </a:rPr>
            <a:t> suscritos ( </a:t>
          </a:r>
          <a:r>
            <a:rPr lang="es-MX" sz="1400" kern="1200" dirty="0">
              <a:solidFill>
                <a:schemeClr val="tx1"/>
              </a:solidFill>
            </a:rPr>
            <a:t>por el/director/a o quien haga sus veces</a:t>
          </a:r>
          <a:r>
            <a:rPr lang="es-ES" sz="1400" kern="1200" dirty="0">
              <a:solidFill>
                <a:schemeClr val="tx1"/>
              </a:solidFill>
            </a:rPr>
            <a:t>).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</dsp:txBody>
      <dsp:txXfrm>
        <a:off x="5386614" y="879848"/>
        <a:ext cx="2360828" cy="3623400"/>
      </dsp:txXfrm>
    </dsp:sp>
    <dsp:sp modelId="{63B7294A-FCE9-4F41-97B8-30D156E7AED5}">
      <dsp:nvSpPr>
        <dsp:cNvPr id="0" name=""/>
        <dsp:cNvSpPr/>
      </dsp:nvSpPr>
      <dsp:spPr>
        <a:xfrm>
          <a:off x="8077958" y="15848"/>
          <a:ext cx="2360828" cy="864000"/>
        </a:xfrm>
        <a:prstGeom prst="rect">
          <a:avLst/>
        </a:prstGeom>
        <a:solidFill>
          <a:srgbClr val="FF99FF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ANEXOS</a:t>
          </a:r>
        </a:p>
      </dsp:txBody>
      <dsp:txXfrm>
        <a:off x="8077958" y="15848"/>
        <a:ext cx="2360828" cy="864000"/>
      </dsp:txXfrm>
    </dsp:sp>
    <dsp:sp modelId="{26A2823F-4A91-49F7-AC2C-BE440C2185EF}">
      <dsp:nvSpPr>
        <dsp:cNvPr id="0" name=""/>
        <dsp:cNvSpPr/>
      </dsp:nvSpPr>
      <dsp:spPr>
        <a:xfrm>
          <a:off x="8077958" y="879848"/>
          <a:ext cx="2360828" cy="3623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>
              <a:solidFill>
                <a:schemeClr val="tx1"/>
              </a:solidFill>
            </a:rPr>
            <a:t>El anexo N° 2, se usa con el anexo N° 1, cuando cuenta con la firma del integrante CAE.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chemeClr val="tx1"/>
              </a:solidFill>
            </a:rPr>
            <a:t>En anexo N°2, se usa con el anexo N°4, cuando no haya firmado el integrante CAE, por motivos de la emergencia sanitaria.</a:t>
          </a:r>
        </a:p>
      </dsp:txBody>
      <dsp:txXfrm>
        <a:off x="8077958" y="879848"/>
        <a:ext cx="2360828" cy="36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A1BA6-4E5C-418C-BE64-48F479A07D0F}">
      <dsp:nvSpPr>
        <dsp:cNvPr id="0" name=""/>
        <dsp:cNvSpPr/>
      </dsp:nvSpPr>
      <dsp:spPr>
        <a:xfrm>
          <a:off x="-121109" y="199714"/>
          <a:ext cx="3371353" cy="3371353"/>
        </a:xfrm>
        <a:prstGeom prst="pie">
          <a:avLst>
            <a:gd name="adj1" fmla="val 5400000"/>
            <a:gd name="adj2" fmla="val 16200000"/>
          </a:avLst>
        </a:prstGeom>
        <a:solidFill>
          <a:srgbClr val="FFE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5064-BF93-479D-A424-977A1F740591}">
      <dsp:nvSpPr>
        <dsp:cNvPr id="0" name=""/>
        <dsp:cNvSpPr/>
      </dsp:nvSpPr>
      <dsp:spPr>
        <a:xfrm>
          <a:off x="1571725" y="84009"/>
          <a:ext cx="3933245" cy="33713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u="none" kern="1200" dirty="0">
              <a:latin typeface="Arial Narrow" panose="020B0606020202030204" pitchFamily="34" charset="0"/>
            </a:rPr>
            <a:t>Conformación</a:t>
          </a:r>
          <a:endParaRPr lang="es-PE" sz="2400" u="none" kern="1200" dirty="0">
            <a:latin typeface="Arial Narrow" panose="020B0606020202030204" pitchFamily="34" charset="0"/>
          </a:endParaRPr>
        </a:p>
      </dsp:txBody>
      <dsp:txXfrm>
        <a:off x="1571725" y="84009"/>
        <a:ext cx="1966622" cy="1011408"/>
      </dsp:txXfrm>
    </dsp:sp>
    <dsp:sp modelId="{2612756F-BA3F-48F2-BA4A-759D4304FDAA}">
      <dsp:nvSpPr>
        <dsp:cNvPr id="0" name=""/>
        <dsp:cNvSpPr/>
      </dsp:nvSpPr>
      <dsp:spPr>
        <a:xfrm>
          <a:off x="468878" y="1211122"/>
          <a:ext cx="2191377" cy="219137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97245-6B06-4DC5-BF24-EBBD215A473E}">
      <dsp:nvSpPr>
        <dsp:cNvPr id="0" name=""/>
        <dsp:cNvSpPr/>
      </dsp:nvSpPr>
      <dsp:spPr>
        <a:xfrm>
          <a:off x="1569562" y="1318434"/>
          <a:ext cx="3933245" cy="2191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>
              <a:latin typeface="Arial Narrow" panose="020B0606020202030204" pitchFamily="34" charset="0"/>
            </a:rPr>
            <a:t>Cantidad</a:t>
          </a:r>
          <a:endParaRPr lang="es-PE" sz="2400" kern="1200" dirty="0">
            <a:latin typeface="Arial Narrow" panose="020B0606020202030204" pitchFamily="34" charset="0"/>
          </a:endParaRPr>
        </a:p>
      </dsp:txBody>
      <dsp:txXfrm>
        <a:off x="1569562" y="1318434"/>
        <a:ext cx="1966622" cy="1011404"/>
      </dsp:txXfrm>
    </dsp:sp>
    <dsp:sp modelId="{D0821540-E2C5-41B5-8A0A-17C3645B8410}">
      <dsp:nvSpPr>
        <dsp:cNvPr id="0" name=""/>
        <dsp:cNvSpPr/>
      </dsp:nvSpPr>
      <dsp:spPr>
        <a:xfrm>
          <a:off x="1058864" y="2222527"/>
          <a:ext cx="1011404" cy="1011404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D0229-CEEC-4C89-B83D-64A86AD3515C}">
      <dsp:nvSpPr>
        <dsp:cNvPr id="0" name=""/>
        <dsp:cNvSpPr/>
      </dsp:nvSpPr>
      <dsp:spPr>
        <a:xfrm>
          <a:off x="1569562" y="2408934"/>
          <a:ext cx="3933245" cy="1230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anose="020B0606020202030204" pitchFamily="34" charset="0"/>
            </a:rPr>
            <a:t>Periodo</a:t>
          </a:r>
          <a:endParaRPr lang="es-PE" sz="2400" kern="1200" dirty="0">
            <a:latin typeface="Arial Narrow" panose="020B0606020202030204" pitchFamily="34" charset="0"/>
          </a:endParaRPr>
        </a:p>
      </dsp:txBody>
      <dsp:txXfrm>
        <a:off x="1569562" y="2408934"/>
        <a:ext cx="1966622" cy="1230525"/>
      </dsp:txXfrm>
    </dsp:sp>
    <dsp:sp modelId="{4B520A8B-C0D0-47BC-81EA-825E912DDF27}">
      <dsp:nvSpPr>
        <dsp:cNvPr id="0" name=""/>
        <dsp:cNvSpPr/>
      </dsp:nvSpPr>
      <dsp:spPr>
        <a:xfrm>
          <a:off x="3144797" y="195759"/>
          <a:ext cx="2412318" cy="10114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>
              <a:latin typeface="Arial Narrow" panose="020B0606020202030204" pitchFamily="34" charset="0"/>
              <a:cs typeface="Arial" panose="020B0604020202020204" pitchFamily="34" charset="0"/>
            </a:rPr>
            <a:t>En cada IE que recibe el servicio alimentario del PNAEQW.</a:t>
          </a:r>
          <a:endParaRPr lang="es-PE" sz="1800" kern="1200" dirty="0">
            <a:latin typeface="Arial Narrow" panose="020B0606020202030204" pitchFamily="34" charset="0"/>
          </a:endParaRPr>
        </a:p>
      </dsp:txBody>
      <dsp:txXfrm>
        <a:off x="3144797" y="195759"/>
        <a:ext cx="2412318" cy="1011408"/>
      </dsp:txXfrm>
    </dsp:sp>
    <dsp:sp modelId="{1C4982ED-3ABA-4AE4-9DEE-2E5346D8F618}">
      <dsp:nvSpPr>
        <dsp:cNvPr id="0" name=""/>
        <dsp:cNvSpPr/>
      </dsp:nvSpPr>
      <dsp:spPr>
        <a:xfrm>
          <a:off x="3196175" y="1207582"/>
          <a:ext cx="2355345" cy="1011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>
            <a:latin typeface="Arial Narrow" panose="020B0606020202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>
              <a:latin typeface="Arial Narrow" panose="020B0606020202030204" pitchFamily="34" charset="0"/>
            </a:rPr>
            <a:t>Mínimo 3, máximo 5.</a:t>
          </a:r>
          <a:endParaRPr lang="es-PE" sz="1800" kern="1200" dirty="0">
            <a:latin typeface="Arial Narrow" panose="020B0606020202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>
              <a:latin typeface="Arial Narrow" panose="020B0606020202030204" pitchFamily="34" charset="0"/>
            </a:rPr>
            <a:t>Casos especiales. </a:t>
          </a:r>
          <a:endParaRPr lang="es-PE" sz="1800" kern="1200" dirty="0">
            <a:latin typeface="Arial Narrow" panose="020B0606020202030204" pitchFamily="34" charset="0"/>
          </a:endParaRPr>
        </a:p>
      </dsp:txBody>
      <dsp:txXfrm>
        <a:off x="3196175" y="1207582"/>
        <a:ext cx="2355345" cy="1011404"/>
      </dsp:txXfrm>
    </dsp:sp>
    <dsp:sp modelId="{111C0FE8-6EFD-4639-B9D6-C818F89F23BD}">
      <dsp:nvSpPr>
        <dsp:cNvPr id="0" name=""/>
        <dsp:cNvSpPr/>
      </dsp:nvSpPr>
      <dsp:spPr>
        <a:xfrm>
          <a:off x="3169695" y="2303869"/>
          <a:ext cx="2451060" cy="13200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MX" altLang="es-PE" sz="1800" b="0" u="none" kern="1200" dirty="0"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rPr>
            <a:t> Finaliza al concluir el año escolar.</a:t>
          </a:r>
          <a:endParaRPr lang="es-PE" sz="1800" b="0" kern="1200" dirty="0">
            <a:latin typeface="Arial Narrow" panose="020B0606020202030204" pitchFamily="34" charset="0"/>
          </a:endParaRPr>
        </a:p>
      </dsp:txBody>
      <dsp:txXfrm>
        <a:off x="3169695" y="2303869"/>
        <a:ext cx="2451060" cy="1320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9F28C-A9FC-42B5-823C-B05F2A3ED60E}">
      <dsp:nvSpPr>
        <dsp:cNvPr id="0" name=""/>
        <dsp:cNvSpPr/>
      </dsp:nvSpPr>
      <dsp:spPr>
        <a:xfrm>
          <a:off x="380854" y="0"/>
          <a:ext cx="4316353" cy="2115509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547A4-9A21-4C0A-B572-5DB0BE738088}">
      <dsp:nvSpPr>
        <dsp:cNvPr id="0" name=""/>
        <dsp:cNvSpPr/>
      </dsp:nvSpPr>
      <dsp:spPr>
        <a:xfrm>
          <a:off x="5454" y="634652"/>
          <a:ext cx="1634501" cy="84620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Presidenta/e (1)</a:t>
          </a:r>
          <a:endParaRPr lang="es-PE" sz="2000" b="1" kern="1200" dirty="0"/>
        </a:p>
      </dsp:txBody>
      <dsp:txXfrm>
        <a:off x="46762" y="675960"/>
        <a:ext cx="1551885" cy="763587"/>
      </dsp:txXfrm>
    </dsp:sp>
    <dsp:sp modelId="{3CCAAD4C-B928-4960-BEF0-FC7BA58E62E3}">
      <dsp:nvSpPr>
        <dsp:cNvPr id="0" name=""/>
        <dsp:cNvSpPr/>
      </dsp:nvSpPr>
      <dsp:spPr>
        <a:xfrm>
          <a:off x="1721780" y="634652"/>
          <a:ext cx="1634501" cy="84620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Secretaria/o (1)</a:t>
          </a:r>
          <a:endParaRPr lang="es-PE" sz="2000" b="1" kern="1200" dirty="0"/>
        </a:p>
      </dsp:txBody>
      <dsp:txXfrm>
        <a:off x="1763088" y="675960"/>
        <a:ext cx="1551885" cy="763587"/>
      </dsp:txXfrm>
    </dsp:sp>
    <dsp:sp modelId="{9C59A1CC-0BDB-40A0-A473-0E117CD202F8}">
      <dsp:nvSpPr>
        <dsp:cNvPr id="0" name=""/>
        <dsp:cNvSpPr/>
      </dsp:nvSpPr>
      <dsp:spPr>
        <a:xfrm>
          <a:off x="3438106" y="634652"/>
          <a:ext cx="1634501" cy="84620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Vocal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(1,2 o 3)</a:t>
          </a:r>
          <a:endParaRPr lang="es-PE" sz="1800" b="1" kern="1200" dirty="0"/>
        </a:p>
      </dsp:txBody>
      <dsp:txXfrm>
        <a:off x="3479414" y="675960"/>
        <a:ext cx="1551885" cy="763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55399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IIEE del nivel inicial/primaria/secundaria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18190" y="16226"/>
        <a:ext cx="4156910" cy="52154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400" b="1" kern="1200">
            <a:solidFill>
              <a:schemeClr val="tx1"/>
            </a:solidFill>
          </a:endParaRPr>
        </a:p>
      </dsp:txBody>
      <dsp:txXfrm>
        <a:off x="4610263" y="110800"/>
        <a:ext cx="721945" cy="33239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55399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800" b="1" kern="1200" dirty="0">
              <a:solidFill>
                <a:schemeClr val="tx1"/>
              </a:solidFill>
            </a:rPr>
            <a:t>Director/a de la IE.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5883298" y="16226"/>
        <a:ext cx="4156910" cy="521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5539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IIEE integradas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18190" y="16226"/>
        <a:ext cx="4156910" cy="52154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400" kern="1200">
            <a:solidFill>
              <a:schemeClr val="tx1"/>
            </a:solidFill>
          </a:endParaRPr>
        </a:p>
      </dsp:txBody>
      <dsp:txXfrm>
        <a:off x="4610263" y="110800"/>
        <a:ext cx="721945" cy="33239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55399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800" kern="1200" dirty="0">
              <a:solidFill>
                <a:schemeClr val="tx1"/>
              </a:solidFill>
            </a:rPr>
            <a:t>Director/a puede </a:t>
          </a:r>
          <a:r>
            <a:rPr lang="es-PE" sz="1800" b="1" u="sng" kern="1200" dirty="0">
              <a:solidFill>
                <a:schemeClr val="tx1"/>
              </a:solidFill>
            </a:rPr>
            <a:t>encargar </a:t>
          </a:r>
          <a:r>
            <a:rPr lang="es-PE" sz="1800" kern="1200" dirty="0">
              <a:solidFill>
                <a:schemeClr val="tx1"/>
              </a:solidFill>
            </a:rPr>
            <a:t>a subdirector/a </a:t>
          </a:r>
          <a:endParaRPr lang="es-419" sz="1800" kern="1200" dirty="0">
            <a:solidFill>
              <a:schemeClr val="tx1"/>
            </a:solidFill>
          </a:endParaRPr>
        </a:p>
      </dsp:txBody>
      <dsp:txXfrm>
        <a:off x="5883298" y="16226"/>
        <a:ext cx="4156910" cy="521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6873" y="0"/>
          <a:ext cx="4185271" cy="55399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>
              <a:solidFill>
                <a:schemeClr val="tx1"/>
              </a:solidFill>
            </a:rPr>
            <a:t>PRONOEI </a:t>
          </a:r>
          <a:endParaRPr lang="es-419" sz="2400" b="1" kern="1200" dirty="0">
            <a:solidFill>
              <a:schemeClr val="tx1"/>
            </a:solidFill>
          </a:endParaRPr>
        </a:p>
      </dsp:txBody>
      <dsp:txXfrm>
        <a:off x="23099" y="16226"/>
        <a:ext cx="4152819" cy="521546"/>
      </dsp:txXfrm>
    </dsp:sp>
    <dsp:sp modelId="{0A0C2CF9-E73C-413E-A721-E774E81BF0A8}">
      <dsp:nvSpPr>
        <dsp:cNvPr id="0" name=""/>
        <dsp:cNvSpPr/>
      </dsp:nvSpPr>
      <dsp:spPr>
        <a:xfrm>
          <a:off x="4610672" y="0"/>
          <a:ext cx="887277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900" kern="1200">
            <a:solidFill>
              <a:schemeClr val="tx1"/>
            </a:solidFill>
          </a:endParaRPr>
        </a:p>
      </dsp:txBody>
      <dsp:txXfrm>
        <a:off x="4610672" y="110800"/>
        <a:ext cx="721078" cy="332398"/>
      </dsp:txXfrm>
    </dsp:sp>
    <dsp:sp modelId="{CEBB3467-B1D1-406C-AD31-5114DFAF343A}">
      <dsp:nvSpPr>
        <dsp:cNvPr id="0" name=""/>
        <dsp:cNvSpPr/>
      </dsp:nvSpPr>
      <dsp:spPr>
        <a:xfrm>
          <a:off x="5866254" y="0"/>
          <a:ext cx="4185271" cy="55399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800" kern="1200" dirty="0">
              <a:solidFill>
                <a:schemeClr val="tx1"/>
              </a:solidFill>
            </a:rPr>
            <a:t>Docente coordinador, o a quien </a:t>
          </a:r>
          <a:r>
            <a:rPr lang="es-MX" sz="1800" b="1" u="sng" kern="1200" dirty="0">
              <a:solidFill>
                <a:schemeClr val="tx1"/>
              </a:solidFill>
            </a:rPr>
            <a:t>encargue</a:t>
          </a:r>
          <a:r>
            <a:rPr lang="es-MX" sz="1400" b="1" u="sng" kern="1200" dirty="0">
              <a:solidFill>
                <a:schemeClr val="tx1"/>
              </a:solidFill>
            </a:rPr>
            <a:t>(1</a:t>
          </a:r>
          <a:r>
            <a:rPr lang="es-MX" sz="1400" kern="1200" dirty="0">
              <a:solidFill>
                <a:schemeClr val="tx1"/>
              </a:solidFill>
            </a:rPr>
            <a:t>)</a:t>
          </a:r>
          <a:endParaRPr lang="es-419" sz="1400" kern="1200" dirty="0">
            <a:solidFill>
              <a:schemeClr val="tx1"/>
            </a:solidFill>
          </a:endParaRPr>
        </a:p>
      </dsp:txBody>
      <dsp:txXfrm>
        <a:off x="5882480" y="16226"/>
        <a:ext cx="4152819" cy="521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55399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Secundaria tutorial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18190" y="16226"/>
        <a:ext cx="4156910" cy="52154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700" kern="1200">
            <a:solidFill>
              <a:schemeClr val="tx1"/>
            </a:solidFill>
          </a:endParaRPr>
        </a:p>
      </dsp:txBody>
      <dsp:txXfrm>
        <a:off x="4610263" y="110800"/>
        <a:ext cx="721945" cy="33239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553998"/>
        </a:xfrm>
        <a:prstGeom prst="roundRect">
          <a:avLst>
            <a:gd name="adj" fmla="val 10000"/>
          </a:avLst>
        </a:prstGeom>
        <a:solidFill>
          <a:srgbClr val="FF99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2100" kern="1200" dirty="0">
              <a:solidFill>
                <a:schemeClr val="tx1"/>
              </a:solidFill>
            </a:rPr>
            <a:t>Coordinador/a del núcleo educativo.</a:t>
          </a:r>
          <a:endParaRPr lang="es-419" sz="2100" kern="1200" dirty="0">
            <a:solidFill>
              <a:schemeClr val="tx1"/>
            </a:solidFill>
          </a:endParaRPr>
        </a:p>
      </dsp:txBody>
      <dsp:txXfrm>
        <a:off x="5883298" y="16226"/>
        <a:ext cx="4156910" cy="521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55399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Secundaria con residencia estudiantil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18190" y="16226"/>
        <a:ext cx="4156910" cy="52154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>
            <a:solidFill>
              <a:schemeClr val="tx1"/>
            </a:solidFill>
          </a:endParaRPr>
        </a:p>
      </dsp:txBody>
      <dsp:txXfrm>
        <a:off x="4610263" y="110800"/>
        <a:ext cx="721945" cy="33239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553998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900" b="0" kern="1200" dirty="0">
              <a:solidFill>
                <a:schemeClr val="tx1"/>
              </a:solidFill>
            </a:rPr>
            <a:t>Director/a de la IE o coordinador/a SRE</a:t>
          </a:r>
          <a:endParaRPr lang="es-419" sz="1900" b="0" kern="1200" dirty="0">
            <a:solidFill>
              <a:schemeClr val="tx1"/>
            </a:solidFill>
          </a:endParaRPr>
        </a:p>
      </dsp:txBody>
      <dsp:txXfrm>
        <a:off x="5883298" y="16226"/>
        <a:ext cx="4156910" cy="521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683C-28C9-43E6-9FF9-9088906EDBD9}">
      <dsp:nvSpPr>
        <dsp:cNvPr id="0" name=""/>
        <dsp:cNvSpPr/>
      </dsp:nvSpPr>
      <dsp:spPr>
        <a:xfrm>
          <a:off x="1964" y="0"/>
          <a:ext cx="4189362" cy="5539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Secundaria en alternancia </a:t>
          </a:r>
          <a:endParaRPr lang="es-419" sz="1800" b="1" kern="1200" dirty="0">
            <a:solidFill>
              <a:schemeClr val="tx1"/>
            </a:solidFill>
          </a:endParaRPr>
        </a:p>
      </dsp:txBody>
      <dsp:txXfrm>
        <a:off x="18190" y="16226"/>
        <a:ext cx="4156910" cy="521546"/>
      </dsp:txXfrm>
    </dsp:sp>
    <dsp:sp modelId="{0A0C2CF9-E73C-413E-A721-E774E81BF0A8}">
      <dsp:nvSpPr>
        <dsp:cNvPr id="0" name=""/>
        <dsp:cNvSpPr/>
      </dsp:nvSpPr>
      <dsp:spPr>
        <a:xfrm>
          <a:off x="4610263" y="0"/>
          <a:ext cx="888144" cy="553998"/>
        </a:xfrm>
        <a:prstGeom prst="rightArrow">
          <a:avLst>
            <a:gd name="adj1" fmla="val 60000"/>
            <a:gd name="adj2" fmla="val 50000"/>
          </a:avLst>
        </a:prstGeom>
        <a:solidFill>
          <a:srgbClr val="D3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400" kern="1200">
            <a:solidFill>
              <a:schemeClr val="tx1"/>
            </a:solidFill>
          </a:endParaRPr>
        </a:p>
      </dsp:txBody>
      <dsp:txXfrm>
        <a:off x="4610263" y="110800"/>
        <a:ext cx="721945" cy="332398"/>
      </dsp:txXfrm>
    </dsp:sp>
    <dsp:sp modelId="{CEBB3467-B1D1-406C-AD31-5114DFAF343A}">
      <dsp:nvSpPr>
        <dsp:cNvPr id="0" name=""/>
        <dsp:cNvSpPr/>
      </dsp:nvSpPr>
      <dsp:spPr>
        <a:xfrm>
          <a:off x="5867072" y="0"/>
          <a:ext cx="4189362" cy="553998"/>
        </a:xfrm>
        <a:prstGeom prst="roundRect">
          <a:avLst>
            <a:gd name="adj" fmla="val 10000"/>
          </a:avLst>
        </a:prstGeom>
        <a:solidFill>
          <a:srgbClr val="6CDE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800" kern="1200" dirty="0">
              <a:solidFill>
                <a:schemeClr val="tx1"/>
              </a:solidFill>
            </a:rPr>
            <a:t>Director/a de la IE o coordinador/a CRFA.</a:t>
          </a:r>
          <a:endParaRPr lang="es-419" sz="1800" kern="1200" dirty="0">
            <a:solidFill>
              <a:schemeClr val="tx1"/>
            </a:solidFill>
          </a:endParaRPr>
        </a:p>
      </dsp:txBody>
      <dsp:txXfrm>
        <a:off x="5883298" y="16226"/>
        <a:ext cx="4156910" cy="52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495F1-06FC-43B4-907E-AE84580A0AE2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4DC7-205D-42C7-9E9B-EF7F4B1D1E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57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442D9-EFC6-4DAE-8971-811E6C711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D9449E-4941-4ADF-87C4-118C20DE5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7AA4B-AC6E-4A94-A98B-2380C19F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DD215-E6A2-45EE-ACD6-D91AD914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78694-BC09-44AD-A6D6-CD45B8B2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DBF5A-338B-454A-8729-F7B47138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E104F9-638B-4485-A94A-0CD1BD9A2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F9EAE-B06E-47C3-9F40-494FFD8B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8F514-B977-4BC0-97B1-108B6A3A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FB53A-8226-4717-94C5-BCE56338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85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A8F92-4D0F-4133-9F93-CF56B4483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D5038-8FCF-4560-AF04-8D82172C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7ADA5-9F7D-4FA9-AEFF-A7B8D8B3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DA566-D364-475C-9016-32B3E90A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4E970-4607-45FF-BFB8-61C8E2C2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26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442D9-EFC6-4DAE-8971-811E6C711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D9449E-4941-4ADF-87C4-118C20DE5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7AA4B-AC6E-4A94-A98B-2380C19F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DD215-E6A2-45EE-ACD6-D91AD914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78694-BC09-44AD-A6D6-CD45B8B2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12404-2790-4E5E-BFBD-751F14C4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CCBBA-DE9F-4A32-B02A-61407104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722EC-9CC1-44ED-B8C0-4E067FCA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BD354-2E70-41E0-B48E-C9B00356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A82BF-5F9C-4BB0-B8A1-44BD9F34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10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37209-2FC5-42FF-998B-7A158E6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26A419-9DD8-4EDE-BF71-162402F1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F3A7E-032B-4965-AEB2-B231F540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D1281-59F2-4357-8AC3-FE7A6DB7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7702D-E415-4E54-A368-EDC12653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0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C0FD-5F99-4FDF-939A-5AF4751B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54D17-B5AF-44CD-AD8D-FD951109B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9230B-90C7-4067-8AE1-7C22C758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34FA2-BE4D-486F-BB21-67051218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0F240F-2C61-4131-B68A-F05F2312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5B4E4-4F7F-4E39-99CF-1A601497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8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55172-D287-40CE-8105-D2B0722A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C812C-B312-4F79-9DB3-306C34B1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0755A-DD32-4183-8566-3AB2B397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C7E2FA-C146-4D45-97D4-90653FE6E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F7C8F8-0F25-42EC-A8B3-8705C8A0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BAFFCF-D3E1-4F56-B94C-E989F6DE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4945D7-858B-4BB4-B08D-50D08B7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E28356-FADB-479A-9472-0FC17C7E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6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453D5-4DD5-4504-A9F0-DE434C19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93A97-5EA1-46AD-8970-1AFC87E3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2CE72-677B-4F83-9703-7C263D46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6EE791-F37B-4E4C-A1BE-4639804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9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DC14-0E81-4422-9A3E-5B936BA7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6BF142-1A1B-4701-B0AE-E6B4C3B2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D15F3-342C-4816-AA8E-1334E76F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0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0356B-05F8-4CEC-AB9B-A589B77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979B3-1134-47C3-9FEE-E414D863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83A495-48CE-48FC-BE88-FAD11B92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84FECC-573B-4287-A829-4D41F287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719742-802F-4362-B864-2984CEBA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346FF-A641-447F-8D7A-A7E50B4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12404-2790-4E5E-BFBD-751F14C4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CCBBA-DE9F-4A32-B02A-61407104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722EC-9CC1-44ED-B8C0-4E067FCA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BD354-2E70-41E0-B48E-C9B00356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A82BF-5F9C-4BB0-B8A1-44BD9F34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F84C9-530A-4BA3-AE68-7F875C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35E96D-8CD9-4181-B4E4-B346B283F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1CB32-F34F-4A84-AE49-0E95ED21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52967-154C-4F94-AE98-4DF1A5C8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2B97E-A7BB-4B08-9D2A-06E71245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E79266-AE96-4646-960C-A5232C7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1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DBF5A-338B-454A-8729-F7B47138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E104F9-638B-4485-A94A-0CD1BD9A2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F9EAE-B06E-47C3-9F40-494FFD8B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8F514-B977-4BC0-97B1-108B6A3A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FB53A-8226-4717-94C5-BCE56338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6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A8F92-4D0F-4133-9F93-CF56B4483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D5038-8FCF-4560-AF04-8D82172C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7ADA5-9F7D-4FA9-AEFF-A7B8D8B3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DA566-D364-475C-9016-32B3E90A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4E970-4607-45FF-BFB8-61C8E2C2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37209-2FC5-42FF-998B-7A158E6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26A419-9DD8-4EDE-BF71-162402F1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F3A7E-032B-4965-AEB2-B231F540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D1281-59F2-4357-8AC3-FE7A6DB7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7702D-E415-4E54-A368-EDC12653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03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C0FD-5F99-4FDF-939A-5AF4751B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54D17-B5AF-44CD-AD8D-FD951109B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9230B-90C7-4067-8AE1-7C22C758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34FA2-BE4D-486F-BB21-67051218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0F240F-2C61-4131-B68A-F05F2312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5B4E4-4F7F-4E39-99CF-1A601497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55172-D287-40CE-8105-D2B0722A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C812C-B312-4F79-9DB3-306C34B1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0755A-DD32-4183-8566-3AB2B397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C7E2FA-C146-4D45-97D4-90653FE6E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F7C8F8-0F25-42EC-A8B3-8705C8A0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BAFFCF-D3E1-4F56-B94C-E989F6DE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4945D7-858B-4BB4-B08D-50D08B7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E28356-FADB-479A-9472-0FC17C7E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54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453D5-4DD5-4504-A9F0-DE434C19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93A97-5EA1-46AD-8970-1AFC87E3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2CE72-677B-4F83-9703-7C263D46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6EE791-F37B-4E4C-A1BE-4639804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DDC14-0E81-4422-9A3E-5B936BA7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6BF142-1A1B-4701-B0AE-E6B4C3B2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D15F3-342C-4816-AA8E-1334E76F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62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0356B-05F8-4CEC-AB9B-A589B77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979B3-1134-47C3-9FEE-E414D863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83A495-48CE-48FC-BE88-FAD11B92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84FECC-573B-4287-A829-4D41F287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719742-802F-4362-B864-2984CEBA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346FF-A641-447F-8D7A-A7E50B4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254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F84C9-530A-4BA3-AE68-7F875C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35E96D-8CD9-4181-B4E4-B346B283F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1CB32-F34F-4A84-AE49-0E95ED21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52967-154C-4F94-AE98-4DF1A5C8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2B97E-A7BB-4B08-9D2A-06E71245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E79266-AE96-4646-960C-A5232C7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161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05EFA5-9E6B-43CD-AC3C-F7B925F6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A92D6-D7F7-4212-8372-E5DF1622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5D17B-6B13-4572-AEE7-D4CC66EF6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FC90-E6FC-4EE7-AAEF-2ECCC95D91C9}" type="datetimeFigureOut">
              <a:rPr lang="es-PE" smtClean="0"/>
              <a:t>20/09/2021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8269FE-5813-410F-9131-1928A8B9F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AD0DF-3EA4-4866-BC9B-16A489364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8F0B-D217-4323-A99C-83A91F343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4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05EFA5-9E6B-43CD-AC3C-F7B925F6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A92D6-D7F7-4212-8372-E5DF1622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5D17B-6B13-4572-AEE7-D4CC66EF6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8FC90-E6FC-4EE7-AAEF-2ECCC95D91C9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20/09/2021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8269FE-5813-410F-9131-1928A8B9F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AD0DF-3EA4-4866-BC9B-16A489364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A8F0B-D217-4323-A99C-83A91F34349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0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26" Type="http://schemas.openxmlformats.org/officeDocument/2006/relationships/diagramColors" Target="../diagrams/colors14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diagramQuickStyle" Target="../diagrams/quickStyle1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24" Type="http://schemas.openxmlformats.org/officeDocument/2006/relationships/diagramLayout" Target="../diagrams/layout14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23" Type="http://schemas.openxmlformats.org/officeDocument/2006/relationships/diagramData" Target="../diagrams/data14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Relationship Id="rId27" Type="http://schemas.microsoft.com/office/2007/relationships/diagramDrawing" Target="../diagrams/drawin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548" y="2686606"/>
            <a:ext cx="11732130" cy="2069155"/>
          </a:xfrm>
          <a:prstGeom prst="rect">
            <a:avLst/>
          </a:prstGeom>
          <a:solidFill>
            <a:srgbClr val="D606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53E94A-F375-4DF3-AF5D-A4D924C8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812775"/>
            <a:ext cx="11608904" cy="1610816"/>
          </a:xfrm>
        </p:spPr>
        <p:txBody>
          <a:bodyPr lIns="90000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REUNIÓN  </a:t>
            </a:r>
            <a:br>
              <a:rPr lang="es-MX" sz="2800" b="1" dirty="0" smtClean="0">
                <a:solidFill>
                  <a:schemeClr val="bg1"/>
                </a:solidFill>
              </a:rPr>
            </a:br>
            <a:r>
              <a:rPr lang="es-MX" sz="2800" b="1" dirty="0" smtClean="0">
                <a:solidFill>
                  <a:schemeClr val="bg1"/>
                </a:solidFill>
              </a:rPr>
              <a:t>SOCIALIZACION Y PRESENTACION DEL PLAN DE TRABAJO DEL PROSESO DE CONFORMACION DE  LOS COMITÉS DE ALIMENTACIÓN ESCOLAR PERIODO 2022;  DE LAS IIEE ATENDIDAS POR EL PNAEQW- UT </a:t>
            </a:r>
            <a:r>
              <a:rPr lang="es-MX" sz="2800" b="1" dirty="0" smtClean="0">
                <a:solidFill>
                  <a:schemeClr val="bg1"/>
                </a:solidFill>
              </a:rPr>
              <a:t>AYACUCHO.</a:t>
            </a:r>
            <a:br>
              <a:rPr lang="es-MX" sz="2800" b="1" dirty="0" smtClean="0">
                <a:solidFill>
                  <a:schemeClr val="bg1"/>
                </a:solidFill>
              </a:rPr>
            </a:br>
            <a:r>
              <a:rPr lang="es-MX" sz="2800" b="1" dirty="0" smtClean="0">
                <a:solidFill>
                  <a:schemeClr val="bg1"/>
                </a:solidFill>
              </a:rPr>
              <a:t>DREA Y UGEL </a:t>
            </a:r>
            <a:endParaRPr lang="es-PE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DBE574-16EF-4C3D-B128-84B78A70BB74}"/>
              </a:ext>
            </a:extLst>
          </p:cNvPr>
          <p:cNvSpPr txBox="1"/>
          <p:nvPr/>
        </p:nvSpPr>
        <p:spPr>
          <a:xfrm>
            <a:off x="3332922" y="4928905"/>
            <a:ext cx="55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Ayacucho, 20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setiembre del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8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596D04A-C920-4191-8823-6614D5D0CCC4}"/>
              </a:ext>
            </a:extLst>
          </p:cNvPr>
          <p:cNvSpPr txBox="1"/>
          <p:nvPr/>
        </p:nvSpPr>
        <p:spPr>
          <a:xfrm>
            <a:off x="2126973" y="808642"/>
            <a:ext cx="74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Rol de Vocal del CAE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F42023E-E04D-468B-B7A0-6FAE37DDA295}"/>
              </a:ext>
            </a:extLst>
          </p:cNvPr>
          <p:cNvGrpSpPr/>
          <p:nvPr/>
        </p:nvGrpSpPr>
        <p:grpSpPr>
          <a:xfrm>
            <a:off x="4108173" y="2048022"/>
            <a:ext cx="7434470" cy="3565588"/>
            <a:chOff x="5459519" y="1631616"/>
            <a:chExt cx="5832258" cy="3674672"/>
          </a:xfrm>
          <a:solidFill>
            <a:schemeClr val="bg1">
              <a:lumMod val="95000"/>
            </a:schemeClr>
          </a:solid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7C9100E-EB8D-4711-A53C-20BD259784A5}"/>
                </a:ext>
              </a:extLst>
            </p:cNvPr>
            <p:cNvSpPr/>
            <p:nvPr/>
          </p:nvSpPr>
          <p:spPr>
            <a:xfrm>
              <a:off x="5459519" y="1631616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MX" dirty="0">
                  <a:solidFill>
                    <a:schemeClr val="tx1"/>
                  </a:solidFill>
                </a:rPr>
                <a:t>Las/los integrantes del CONEI.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AB8C440-7980-470B-BC09-95391BFC3EF6}"/>
                </a:ext>
              </a:extLst>
            </p:cNvPr>
            <p:cNvSpPr/>
            <p:nvPr/>
          </p:nvSpPr>
          <p:spPr>
            <a:xfrm>
              <a:off x="5459519" y="2222806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MX" dirty="0">
                  <a:solidFill>
                    <a:schemeClr val="tx1"/>
                  </a:solidFill>
                </a:rPr>
                <a:t>Las/los integrantes de la APAFA o la CRFA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283920-C345-4936-88C8-ED1CBD76DFB9}"/>
                </a:ext>
              </a:extLst>
            </p:cNvPr>
            <p:cNvSpPr/>
            <p:nvPr/>
          </p:nvSpPr>
          <p:spPr>
            <a:xfrm>
              <a:off x="5459519" y="3502937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Madres o padres de </a:t>
              </a:r>
              <a:r>
                <a:rPr lang="pt-BR" dirty="0" err="1">
                  <a:solidFill>
                    <a:schemeClr val="tx1"/>
                  </a:solidFill>
                </a:rPr>
                <a:t>familia</a:t>
              </a:r>
              <a:r>
                <a:rPr lang="pt-BR" dirty="0">
                  <a:solidFill>
                    <a:schemeClr val="tx1"/>
                  </a:solidFill>
                </a:rPr>
                <a:t>, tutores </a:t>
              </a:r>
              <a:r>
                <a:rPr lang="pt-BR" dirty="0" err="1">
                  <a:solidFill>
                    <a:schemeClr val="tx1"/>
                  </a:solidFill>
                </a:rPr>
                <a:t>legales</a:t>
              </a:r>
              <a:r>
                <a:rPr lang="pt-BR" dirty="0">
                  <a:solidFill>
                    <a:schemeClr val="tx1"/>
                  </a:solidFill>
                </a:rPr>
                <a:t> o apoderados/as elegidas/os por </a:t>
              </a:r>
              <a:r>
                <a:rPr lang="pt-BR" dirty="0" err="1">
                  <a:solidFill>
                    <a:schemeClr val="tx1"/>
                  </a:solidFill>
                </a:rPr>
                <a:t>los</a:t>
              </a:r>
              <a:r>
                <a:rPr lang="pt-BR" dirty="0">
                  <a:solidFill>
                    <a:schemeClr val="tx1"/>
                  </a:solidFill>
                </a:rPr>
                <a:t> comités de aula.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52A75E7-2CEC-4DA3-82BD-144EA3429FAB}"/>
                </a:ext>
              </a:extLst>
            </p:cNvPr>
            <p:cNvSpPr/>
            <p:nvPr/>
          </p:nvSpPr>
          <p:spPr>
            <a:xfrm>
              <a:off x="5459519" y="2845447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MX" dirty="0">
                  <a:solidFill>
                    <a:schemeClr val="tx1"/>
                  </a:solidFill>
                </a:rPr>
                <a:t>Madres o padres de familia, tutores legales o apoderados/as elegidas/os entre las/los representantes de los comités de aula.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35C7AB1-3537-4FE5-BEA4-F6A1239C988A}"/>
                </a:ext>
              </a:extLst>
            </p:cNvPr>
            <p:cNvSpPr/>
            <p:nvPr/>
          </p:nvSpPr>
          <p:spPr>
            <a:xfrm>
              <a:off x="5459519" y="4125578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MX" dirty="0">
                  <a:solidFill>
                    <a:schemeClr val="tx1"/>
                  </a:solidFill>
                </a:rPr>
                <a:t>Personal de cocina o personal responsable de recepción de los alimentos, elegido o designado por la comunidad educativa o el/la director/a.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713BBF2-5C7F-4C5E-8F1F-53712E992595}"/>
                </a:ext>
              </a:extLst>
            </p:cNvPr>
            <p:cNvSpPr/>
            <p:nvPr/>
          </p:nvSpPr>
          <p:spPr>
            <a:xfrm>
              <a:off x="5459519" y="4783068"/>
              <a:ext cx="5832258" cy="5232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chemeClr val="tx1"/>
                  </a:solidFill>
                </a:rPr>
                <a:t>Personal de cocina de secundaria con residencia estudiantil y secundaria en alternancia.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0D1F91-418F-4015-BF58-1D03041F609B}"/>
              </a:ext>
            </a:extLst>
          </p:cNvPr>
          <p:cNvSpPr txBox="1"/>
          <p:nvPr/>
        </p:nvSpPr>
        <p:spPr>
          <a:xfrm>
            <a:off x="6645965" y="1428332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Actor: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786048E-0C63-45FD-BAD7-90DC222B6A8C}"/>
              </a:ext>
            </a:extLst>
          </p:cNvPr>
          <p:cNvSpPr/>
          <p:nvPr/>
        </p:nvSpPr>
        <p:spPr>
          <a:xfrm>
            <a:off x="851575" y="2048022"/>
            <a:ext cx="2116849" cy="15746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IE 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IE primaria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IE secundaria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PRONOEI 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AF596CB-4A35-42FF-B046-FFA1F3595E14}"/>
              </a:ext>
            </a:extLst>
          </p:cNvPr>
          <p:cNvGrpSpPr/>
          <p:nvPr/>
        </p:nvGrpSpPr>
        <p:grpSpPr>
          <a:xfrm>
            <a:off x="3094660" y="2555710"/>
            <a:ext cx="887277" cy="631749"/>
            <a:chOff x="4610672" y="0"/>
            <a:chExt cx="887277" cy="63174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4FAC0F38-CEA3-46CB-BD70-21381E4A214B}"/>
                </a:ext>
              </a:extLst>
            </p:cNvPr>
            <p:cNvSpPr/>
            <p:nvPr/>
          </p:nvSpPr>
          <p:spPr>
            <a:xfrm>
              <a:off x="4610672" y="0"/>
              <a:ext cx="887277" cy="63174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: a la derecha 4">
              <a:extLst>
                <a:ext uri="{FF2B5EF4-FFF2-40B4-BE49-F238E27FC236}">
                  <a16:creationId xmlns:a16="http://schemas.microsoft.com/office/drawing/2014/main" id="{96DF090E-B996-486C-A14C-A88E7FA5E14D}"/>
                </a:ext>
              </a:extLst>
            </p:cNvPr>
            <p:cNvSpPr txBox="1"/>
            <p:nvPr/>
          </p:nvSpPr>
          <p:spPr>
            <a:xfrm>
              <a:off x="4610672" y="126350"/>
              <a:ext cx="697752" cy="3790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419" sz="18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2F61C8-CE06-494E-B853-7286EDC83E7E}"/>
              </a:ext>
            </a:extLst>
          </p:cNvPr>
          <p:cNvSpPr txBox="1"/>
          <p:nvPr/>
        </p:nvSpPr>
        <p:spPr>
          <a:xfrm>
            <a:off x="751873" y="1478109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IE: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E05379-99F5-445F-AED5-FF9C1570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0" t="1897" r="15966"/>
          <a:stretch/>
        </p:blipFill>
        <p:spPr>
          <a:xfrm>
            <a:off x="841696" y="3863792"/>
            <a:ext cx="2216551" cy="20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84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E83DD00-1C88-493C-BC9B-B9469DD2D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992689"/>
              </p:ext>
            </p:extLst>
          </p:nvPr>
        </p:nvGraphicFramePr>
        <p:xfrm>
          <a:off x="3370470" y="1517394"/>
          <a:ext cx="7854122" cy="452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E7515CA-D799-407A-B716-364CA7DFE6E1}"/>
              </a:ext>
            </a:extLst>
          </p:cNvPr>
          <p:cNvSpPr txBox="1"/>
          <p:nvPr/>
        </p:nvSpPr>
        <p:spPr>
          <a:xfrm>
            <a:off x="2210554" y="959215"/>
            <a:ext cx="74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Impedimentos para ser integrantes del CAE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A2FDBF-525C-431D-B8E7-88C6157C2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3" y="2107094"/>
            <a:ext cx="3126541" cy="296848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838E9F4-C99D-4B61-BFE8-64E1D014EAB9}"/>
              </a:ext>
            </a:extLst>
          </p:cNvPr>
          <p:cNvSpPr/>
          <p:nvPr/>
        </p:nvSpPr>
        <p:spPr>
          <a:xfrm>
            <a:off x="3096592" y="6232261"/>
            <a:ext cx="8401877" cy="4148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A excepción de directores/as de IIEE integradas, coordinadoras/es o de PRONOEI y el/la docente coordinador/a de PRONOEI que asumen el rol de presidenta/e</a:t>
            </a:r>
            <a:r>
              <a:rPr lang="es-PE" sz="1400" b="1" dirty="0">
                <a:solidFill>
                  <a:schemeClr val="bg1"/>
                </a:solidFill>
                <a:ea typeface="MS Mincho" panose="02020609040205080304" pitchFamily="49" charset="-128"/>
              </a:rPr>
              <a:t>.</a:t>
            </a:r>
            <a:endParaRPr lang="es-PE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8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1">
            <a:extLst>
              <a:ext uri="{FF2B5EF4-FFF2-40B4-BE49-F238E27FC236}">
                <a16:creationId xmlns:a16="http://schemas.microsoft.com/office/drawing/2014/main" id="{5DF78FE5-EAD9-41D0-B765-65510223E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87873"/>
              </p:ext>
            </p:extLst>
          </p:nvPr>
        </p:nvGraphicFramePr>
        <p:xfrm>
          <a:off x="1537252" y="2563179"/>
          <a:ext cx="9727095" cy="279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0D8DC07-EEFA-4398-AAC2-469B270F2C72}"/>
              </a:ext>
            </a:extLst>
          </p:cNvPr>
          <p:cNvSpPr txBox="1">
            <a:spLocks/>
          </p:cNvSpPr>
          <p:nvPr/>
        </p:nvSpPr>
        <p:spPr>
          <a:xfrm>
            <a:off x="8454886" y="904775"/>
            <a:ext cx="3405809" cy="40204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Disposiciones Específicas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6CC523-D152-4B62-9EE0-924EB6385B5F}"/>
              </a:ext>
            </a:extLst>
          </p:cNvPr>
          <p:cNvSpPr/>
          <p:nvPr/>
        </p:nvSpPr>
        <p:spPr>
          <a:xfrm>
            <a:off x="2392018" y="5512904"/>
            <a:ext cx="7765772" cy="71561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400" b="1" dirty="0">
                <a:solidFill>
                  <a:schemeClr val="bg1"/>
                </a:solidFill>
              </a:rPr>
              <a:t>Se ejecuta sobre el total de IIEE activas del Listado de </a:t>
            </a:r>
            <a:r>
              <a:rPr lang="es-PE" sz="1400" b="1" dirty="0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IIEE del PNAEQW aprobado para el siguiente periodo escolar.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400" b="1" dirty="0">
                <a:solidFill>
                  <a:schemeClr val="bg1"/>
                </a:solidFill>
              </a:rPr>
              <a:t>Periodo: Durante los últimos cuatro (4) meses del año (Setiembre a Diciembre).</a:t>
            </a:r>
            <a:endParaRPr lang="es-PE" sz="1400" b="1" dirty="0">
              <a:solidFill>
                <a:schemeClr val="bg1"/>
              </a:solidFill>
              <a:effectLst/>
              <a:ea typeface="MS Mincho" panose="02020609040205080304" pitchFamily="49" charset="-128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A5982F2-BA0C-4A01-9190-412DB1041D35}"/>
              </a:ext>
            </a:extLst>
          </p:cNvPr>
          <p:cNvSpPr txBox="1">
            <a:spLocks/>
          </p:cNvSpPr>
          <p:nvPr/>
        </p:nvSpPr>
        <p:spPr>
          <a:xfrm>
            <a:off x="2213115" y="1384314"/>
            <a:ext cx="7156172" cy="497495"/>
          </a:xfrm>
          <a:prstGeom prst="rect">
            <a:avLst/>
          </a:prstGeom>
          <a:solidFill>
            <a:srgbClr val="E321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bg1"/>
                </a:solidFill>
              </a:rPr>
              <a:t>Proceso de Conformación de los CAE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698CCBB-C2B6-4F18-9026-45D297AB2226}"/>
              </a:ext>
            </a:extLst>
          </p:cNvPr>
          <p:cNvSpPr/>
          <p:nvPr/>
        </p:nvSpPr>
        <p:spPr>
          <a:xfrm>
            <a:off x="1722954" y="2202648"/>
            <a:ext cx="1338127" cy="2830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C00000"/>
                </a:solidFill>
              </a:rPr>
              <a:t>FASES:</a:t>
            </a:r>
            <a:endParaRPr lang="es-PE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9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9950F7B-924B-4960-A3FA-D008CD20D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73318"/>
              </p:ext>
            </p:extLst>
          </p:nvPr>
        </p:nvGraphicFramePr>
        <p:xfrm>
          <a:off x="625642" y="1790030"/>
          <a:ext cx="11044117" cy="48950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677980">
                  <a:extLst>
                    <a:ext uri="{9D8B030D-6E8A-4147-A177-3AD203B41FA5}">
                      <a16:colId xmlns:a16="http://schemas.microsoft.com/office/drawing/2014/main" val="1334685156"/>
                    </a:ext>
                  </a:extLst>
                </a:gridCol>
                <a:gridCol w="3562422">
                  <a:extLst>
                    <a:ext uri="{9D8B030D-6E8A-4147-A177-3AD203B41FA5}">
                      <a16:colId xmlns:a16="http://schemas.microsoft.com/office/drawing/2014/main" val="4176649545"/>
                    </a:ext>
                  </a:extLst>
                </a:gridCol>
                <a:gridCol w="3803715">
                  <a:extLst>
                    <a:ext uri="{9D8B030D-6E8A-4147-A177-3AD203B41FA5}">
                      <a16:colId xmlns:a16="http://schemas.microsoft.com/office/drawing/2014/main" val="3782085577"/>
                    </a:ext>
                  </a:extLst>
                </a:gridCol>
              </a:tblGrid>
              <a:tr h="2794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Sede Central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Unidad Territorial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ROL DEL GL</a:t>
                      </a:r>
                      <a:endParaRPr lang="es-PE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561948"/>
                  </a:ext>
                </a:extLst>
              </a:tr>
              <a:tr h="3725623">
                <a:tc>
                  <a:txBody>
                    <a:bodyPr/>
                    <a:lstStyle/>
                    <a:p>
                      <a:pPr marL="67945" algn="ctr">
                        <a:lnSpc>
                          <a:spcPts val="1170"/>
                        </a:lnSpc>
                      </a:pP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353695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DE aprueba, mediante RDE, 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Listado de Instituciones Educativas Públicas </a:t>
                      </a: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prestación del Servicio Alimentario.</a:t>
                      </a:r>
                    </a:p>
                    <a:p>
                      <a:pPr marL="353695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endParaRPr lang="es-P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3695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UOP</a:t>
                      </a:r>
                      <a:r>
                        <a:rPr lang="es-PE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promueve, conduce y supervisa las condiciones para los procedimientos y mecanismos de la Conformación de los CAE.</a:t>
                      </a:r>
                    </a:p>
                    <a:p>
                      <a:pPr marL="353695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endParaRPr lang="es-P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3695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UOP, mediante la CCAR:  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 el Protocolo</a:t>
                      </a: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correspondiente, coordina sobre 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formatos físicos y/o virtuales</a:t>
                      </a: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coordina con UTI para 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apertura del registro en el SIGO</a:t>
                      </a: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brinda asistencia técnica permanente a las Unidades Territoriales.</a:t>
                      </a:r>
                    </a:p>
                  </a:txBody>
                  <a:tcPr marL="0" marR="0" marT="0" marB="0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59055" indent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lang="es-ES" sz="1600" b="1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Con la DRE/GRE:</a:t>
                      </a:r>
                    </a:p>
                    <a:p>
                      <a:pPr marL="66040" marR="59055" indent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101725" algn="l"/>
                        </a:tabLst>
                      </a:pPr>
                      <a:endParaRPr lang="es-ES" sz="1600" b="1" spc="-5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353695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Emisión de una 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normativa regional 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determine  indicaciones sobre la prestación del servicio  alimentario</a:t>
                      </a:r>
                      <a:r>
                        <a:rPr lang="es-MX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conformación de CAE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53695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endParaRPr lang="es-MX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3695" marR="508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Coordinar la conformación de una mesa de  trabajo donde 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planifica la intervención  articulada.</a:t>
                      </a:r>
                    </a:p>
                    <a:p>
                      <a:pPr marL="353695" marR="508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MX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3695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Coordinar la 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NT, protocolo y  normativas en las páginas web institucionales de la DRE/GRE/UGEL.</a:t>
                      </a:r>
                    </a:p>
                    <a:p>
                      <a:pPr marL="298450" marR="5080" indent="-285750" algn="l">
                        <a:lnSpc>
                          <a:spcPts val="1540"/>
                        </a:lnSpc>
                        <a:spcBef>
                          <a:spcPts val="270"/>
                        </a:spcBef>
                        <a:buFontTx/>
                        <a:buChar char="-"/>
                      </a:pPr>
                      <a:endParaRPr lang="es-MX" sz="16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351790" marR="59055" indent="-28575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101725" algn="l"/>
                        </a:tabLst>
                      </a:pP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66040" marR="60325" indent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169670" algn="l"/>
                        </a:tabLst>
                      </a:pP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SzPts val="1100"/>
                        <a:buFont typeface="Sylfaen" panose="010A0502050306030303" pitchFamily="18" charset="0"/>
                        <a:buNone/>
                        <a:tabLst>
                          <a:tab pos="186690" algn="l"/>
                          <a:tab pos="1147445" algn="l"/>
                        </a:tabLs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lfaen" panose="010A0502050306030303" pitchFamily="18" charset="0"/>
                          <a:cs typeface="Sylfaen" panose="010A0502050306030303" pitchFamily="18" charset="0"/>
                        </a:rPr>
                        <a:t> 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ylfaen" panose="010A0502050306030303" pitchFamily="18" charset="0"/>
                          <a:cs typeface="Sylfaen" panose="010A0502050306030303" pitchFamily="18" charset="0"/>
                        </a:rPr>
                        <a:t>Con la UGEL: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SzPts val="1100"/>
                        <a:buFont typeface="Sylfaen" panose="010A0502050306030303" pitchFamily="18" charset="0"/>
                        <a:buNone/>
                        <a:tabLst>
                          <a:tab pos="186690" algn="l"/>
                          <a:tab pos="1147445" algn="l"/>
                        </a:tabLst>
                      </a:pP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ylfaen" panose="010A0502050306030303" pitchFamily="18" charset="0"/>
                        <a:cs typeface="Sylfaen" panose="010A0502050306030303" pitchFamily="18" charset="0"/>
                      </a:endParaRPr>
                    </a:p>
                    <a:p>
                      <a:pPr marL="298450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e implementar un PT 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conjunto que determine las  principales acciones a realizar durante el año escolar. Elabora un 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cronograma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98450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endParaRPr lang="es-MX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8450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Comunicar de manera inmediata cualquier modificación en  el nombramiento del personal directivo de las IIEE.</a:t>
                      </a:r>
                    </a:p>
                    <a:p>
                      <a:pPr marL="298450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endParaRPr lang="es-MX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8450" marR="508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Remisión de información de las IIEE activas 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fin de mantener actualizado el listado de IIEE evitando conformar o actualizar un CAE en una IE que se encuentre cerrada/inactiva en el 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SIAGIE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ylfaen" panose="010A0502050306030303" pitchFamily="18" charset="0"/>
                        <a:cs typeface="Sylfaen" panose="010A0502050306030303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SzPts val="1100"/>
                        <a:buFont typeface="Sylfaen" panose="010A0502050306030303" pitchFamily="18" charset="0"/>
                        <a:buNone/>
                        <a:tabLst>
                          <a:tab pos="186690" algn="l"/>
                          <a:tab pos="1147445" algn="l"/>
                        </a:tabLst>
                      </a:pP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7871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138925E-129B-48DC-9B9D-53753B5E74FD}"/>
              </a:ext>
            </a:extLst>
          </p:cNvPr>
          <p:cNvSpPr txBox="1"/>
          <p:nvPr/>
        </p:nvSpPr>
        <p:spPr>
          <a:xfrm>
            <a:off x="2571150" y="908991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Fase de Generación de Condiciones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ABA504E-13C0-4611-B0C4-54EB76DA2A7B}"/>
              </a:ext>
            </a:extLst>
          </p:cNvPr>
          <p:cNvSpPr/>
          <p:nvPr/>
        </p:nvSpPr>
        <p:spPr>
          <a:xfrm>
            <a:off x="849325" y="1419769"/>
            <a:ext cx="2120176" cy="3702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C00000"/>
                </a:solidFill>
              </a:rPr>
              <a:t>Principales Acciones:</a:t>
            </a:r>
            <a:endParaRPr lang="es-PE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7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B337F1-354F-478A-94A4-F1432B248785}"/>
              </a:ext>
            </a:extLst>
          </p:cNvPr>
          <p:cNvSpPr txBox="1"/>
          <p:nvPr/>
        </p:nvSpPr>
        <p:spPr>
          <a:xfrm>
            <a:off x="2571150" y="896950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 Fase de Conformación del CAE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5E008E5-CF09-47BA-956F-5F150168D811}"/>
              </a:ext>
            </a:extLst>
          </p:cNvPr>
          <p:cNvSpPr/>
          <p:nvPr/>
        </p:nvSpPr>
        <p:spPr>
          <a:xfrm>
            <a:off x="640160" y="1568684"/>
            <a:ext cx="4041163" cy="3702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C00000"/>
                </a:solidFill>
              </a:rPr>
              <a:t>El/la directora/a o quien haga sus veces:</a:t>
            </a:r>
            <a:endParaRPr lang="es-PE" sz="16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BFAAD5C-2DF2-4B9D-8FFA-D4255D8A13B5}"/>
              </a:ext>
            </a:extLst>
          </p:cNvPr>
          <p:cNvGrpSpPr/>
          <p:nvPr/>
        </p:nvGrpSpPr>
        <p:grpSpPr>
          <a:xfrm>
            <a:off x="863510" y="2220275"/>
            <a:ext cx="10464978" cy="4227579"/>
            <a:chOff x="612523" y="2405805"/>
            <a:chExt cx="10064675" cy="422757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4D6F82E-B86C-4EE0-9DED-C6A609BDED70}"/>
                </a:ext>
              </a:extLst>
            </p:cNvPr>
            <p:cNvSpPr/>
            <p:nvPr/>
          </p:nvSpPr>
          <p:spPr>
            <a:xfrm>
              <a:off x="9181517" y="2405805"/>
              <a:ext cx="1495681" cy="3978057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3D10DD4-6E71-4667-96D9-073D3B0E0275}"/>
                </a:ext>
              </a:extLst>
            </p:cNvPr>
            <p:cNvGrpSpPr/>
            <p:nvPr/>
          </p:nvGrpSpPr>
          <p:grpSpPr>
            <a:xfrm>
              <a:off x="612523" y="2405806"/>
              <a:ext cx="8372452" cy="4227578"/>
              <a:chOff x="612521" y="3136351"/>
              <a:chExt cx="11071779" cy="3254042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9420D3B-1BD9-479D-A77B-46E090F664B6}"/>
                  </a:ext>
                </a:extLst>
              </p:cNvPr>
              <p:cNvSpPr/>
              <p:nvPr/>
            </p:nvSpPr>
            <p:spPr>
              <a:xfrm>
                <a:off x="6945679" y="3136352"/>
                <a:ext cx="2248252" cy="30619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C7BA42D-4B40-497D-A671-CA867AD35D37}"/>
                  </a:ext>
                </a:extLst>
              </p:cNvPr>
              <p:cNvSpPr txBox="1"/>
              <p:nvPr/>
            </p:nvSpPr>
            <p:spPr>
              <a:xfrm>
                <a:off x="7154126" y="3334762"/>
                <a:ext cx="1937680" cy="253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Las/los integrantes elegidos, entregan la </a:t>
                </a: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ficha de datos (Anexo N° 2) 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suscrita a el/la director/a, ya sea de </a:t>
                </a: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manera física o por medio de tecnologías digitales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endParaRPr kumimoji="0" lang="es-E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D37D513-87D1-4C6E-9DE1-FB04F898EE16}"/>
                  </a:ext>
                </a:extLst>
              </p:cNvPr>
              <p:cNvSpPr/>
              <p:nvPr/>
            </p:nvSpPr>
            <p:spPr>
              <a:xfrm>
                <a:off x="4840219" y="3136352"/>
                <a:ext cx="1998179" cy="3061981"/>
              </a:xfrm>
              <a:prstGeom prst="rect">
                <a:avLst/>
              </a:prstGeom>
              <a:solidFill>
                <a:srgbClr val="FFE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40B08B8-CBDB-447C-8C5B-8B22945CD332}"/>
                  </a:ext>
                </a:extLst>
              </p:cNvPr>
              <p:cNvSpPr txBox="1"/>
              <p:nvPr/>
            </p:nvSpPr>
            <p:spPr>
              <a:xfrm>
                <a:off x="5056975" y="3284448"/>
                <a:ext cx="1719742" cy="273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1500" u="sng" dirty="0"/>
                  <a:t>C</a:t>
                </a:r>
                <a:r>
                  <a:rPr lang="es-419" sz="1500" u="sng" dirty="0">
                    <a:solidFill>
                      <a:schemeClr val="tx1"/>
                    </a:solidFill>
                  </a:rPr>
                  <a:t>onvoca </a:t>
                </a:r>
                <a:r>
                  <a:rPr lang="es-419" sz="1500" dirty="0">
                    <a:solidFill>
                      <a:schemeClr val="tx1"/>
                    </a:solidFill>
                  </a:rPr>
                  <a:t>a una asamblea o reunión de PPFF, a fin de elegir a las/los representantes que integrarán el CAE y suscribe con el representante de APAFA o PPFF </a:t>
                </a:r>
                <a:r>
                  <a:rPr lang="es-419" sz="1500" b="1" dirty="0">
                    <a:solidFill>
                      <a:schemeClr val="tx1"/>
                    </a:solidFill>
                  </a:rPr>
                  <a:t>el</a:t>
                </a:r>
                <a:r>
                  <a:rPr kumimoji="0" lang="es-MX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acta de conformación (Anexo N° 1) </a:t>
                </a:r>
                <a:endParaRPr lang="es-419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54AF018F-6C69-4FB5-A674-9393092DEA7D}"/>
                  </a:ext>
                </a:extLst>
              </p:cNvPr>
              <p:cNvSpPr/>
              <p:nvPr/>
            </p:nvSpPr>
            <p:spPr>
              <a:xfrm>
                <a:off x="2726370" y="3136352"/>
                <a:ext cx="1998179" cy="30619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5210C6E-61C7-45C7-9DEA-6D5370F7476B}"/>
                  </a:ext>
                </a:extLst>
              </p:cNvPr>
              <p:cNvSpPr txBox="1"/>
              <p:nvPr/>
            </p:nvSpPr>
            <p:spPr>
              <a:xfrm>
                <a:off x="2898279" y="3305159"/>
                <a:ext cx="1719742" cy="2937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50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Sensibiliza e informa,</a:t>
                </a:r>
                <a:r>
                  <a:rPr kumimoji="0" lang="es-MX" sz="1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 </a:t>
                </a:r>
                <a:r>
                  <a:rPr kumimoji="0" lang="es-MX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manera presencial y/o no presencial</a:t>
                </a:r>
                <a:r>
                  <a:rPr kumimoji="0" lang="es-MX" sz="1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 las madres y/o padres de familia y/o apoderados sobre: Cogestión, Funciones CAE, </a:t>
                </a:r>
                <a:r>
                  <a:rPr lang="es-MX" sz="1500" dirty="0">
                    <a:solidFill>
                      <a:prstClr val="black"/>
                    </a:solidFill>
                    <a:latin typeface="Calibri"/>
                  </a:rPr>
                  <a:t>Fases del S.A., </a:t>
                </a:r>
                <a:r>
                  <a:rPr kumimoji="0" lang="es-MX" sz="1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Vigilancia social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138863B-0604-4D6B-BB74-35189A96A499}"/>
                  </a:ext>
                </a:extLst>
              </p:cNvPr>
              <p:cNvSpPr/>
              <p:nvPr/>
            </p:nvSpPr>
            <p:spPr>
              <a:xfrm>
                <a:off x="612521" y="3136352"/>
                <a:ext cx="1998179" cy="3061981"/>
              </a:xfrm>
              <a:prstGeom prst="rect">
                <a:avLst/>
              </a:prstGeom>
              <a:solidFill>
                <a:srgbClr val="FFF5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7D46868-34BA-434C-AB3E-968C3D690E22}"/>
                  </a:ext>
                </a:extLst>
              </p:cNvPr>
              <p:cNvSpPr txBox="1"/>
              <p:nvPr/>
            </p:nvSpPr>
            <p:spPr>
              <a:xfrm>
                <a:off x="764511" y="3334762"/>
                <a:ext cx="1719742" cy="196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Verifica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que su IE está priorizada  </a:t>
                </a:r>
                <a:r>
                  <a:rPr lang="es-MX" sz="1600" dirty="0">
                    <a:solidFill>
                      <a:prstClr val="black"/>
                    </a:solidFill>
                    <a:latin typeface="Calibri"/>
                  </a:rPr>
                  <a:t>para ser atendida por el PNAEQW y verifica 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que se encuentre actualizada en el </a:t>
                </a: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SIAGIE.</a:t>
                </a:r>
                <a:endPara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716ACC8A-A8C3-410C-97A9-D4D56A0D9A71}"/>
                  </a:ext>
                </a:extLst>
              </p:cNvPr>
              <p:cNvSpPr/>
              <p:nvPr/>
            </p:nvSpPr>
            <p:spPr>
              <a:xfrm>
                <a:off x="9436048" y="3136351"/>
                <a:ext cx="2248252" cy="30619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4C9B7A0-01BE-40A2-9A25-37AF8F64DC80}"/>
                  </a:ext>
                </a:extLst>
              </p:cNvPr>
              <p:cNvSpPr txBox="1"/>
              <p:nvPr/>
            </p:nvSpPr>
            <p:spPr>
              <a:xfrm>
                <a:off x="9520832" y="3286989"/>
                <a:ext cx="1937680" cy="310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Suscribe</a:t>
                </a:r>
                <a:r>
                  <a:rPr kumimoji="0" lang="es-MX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el Anexo N° 1 y Anexo N° 2, de acuerdo con lo dispuesto en el protocolo (Verifica los datos consignados).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600" dirty="0">
                    <a:solidFill>
                      <a:prstClr val="black"/>
                    </a:solidFill>
                    <a:latin typeface="Calibri"/>
                  </a:rPr>
                  <a:t>Luego </a:t>
                </a:r>
                <a:r>
                  <a:rPr lang="es-MX" sz="1600" b="1" dirty="0">
                    <a:solidFill>
                      <a:prstClr val="black"/>
                    </a:solidFill>
                    <a:latin typeface="Calibri"/>
                  </a:rPr>
                  <a:t>los remite a la UT de manera física o virtual</a:t>
                </a:r>
                <a:r>
                  <a:rPr lang="es-MX" sz="1600" dirty="0">
                    <a:solidFill>
                      <a:prstClr val="black"/>
                    </a:solidFill>
                    <a:latin typeface="Calibri"/>
                  </a:rPr>
                  <a:t>, según cronograma de la UGEL.</a:t>
                </a:r>
                <a:endParaRPr kumimoji="0" lang="es-E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4B4D092-C07F-4F91-836B-FEEBD5766226}"/>
                </a:ext>
              </a:extLst>
            </p:cNvPr>
            <p:cNvSpPr txBox="1"/>
            <p:nvPr/>
          </p:nvSpPr>
          <p:spPr>
            <a:xfrm>
              <a:off x="9267390" y="2663577"/>
              <a:ext cx="136339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Recibe</a:t>
              </a:r>
              <a:r>
                <a:rPr kumimoji="0" lang="es-MX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capacitación y asistencia técnica permanente, de </a:t>
              </a: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manera presencial y/o no presencial</a:t>
              </a:r>
              <a:r>
                <a:rPr kumimoji="0" lang="es-MX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por parte de las/los MGL</a:t>
              </a:r>
              <a:endPara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0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964ED0F-6431-4483-9A72-ABC78E2B0AD9}"/>
              </a:ext>
            </a:extLst>
          </p:cNvPr>
          <p:cNvSpPr txBox="1"/>
          <p:nvPr/>
        </p:nvSpPr>
        <p:spPr>
          <a:xfrm>
            <a:off x="2571150" y="900073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 Fase de Consolidación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F1EE465-0399-442A-BC3A-D011E25A3AA5}"/>
              </a:ext>
            </a:extLst>
          </p:cNvPr>
          <p:cNvSpPr/>
          <p:nvPr/>
        </p:nvSpPr>
        <p:spPr>
          <a:xfrm>
            <a:off x="983016" y="1615106"/>
            <a:ext cx="2120176" cy="3702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C00000"/>
                </a:solidFill>
              </a:rPr>
              <a:t>Principales Acciones:</a:t>
            </a:r>
            <a:endParaRPr lang="es-PE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C8DE852F-0A53-4271-AC9B-E41CF3EF5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064020"/>
              </p:ext>
            </p:extLst>
          </p:nvPr>
        </p:nvGraphicFramePr>
        <p:xfrm>
          <a:off x="983016" y="2204134"/>
          <a:ext cx="10724592" cy="324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145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8713" y="2951922"/>
            <a:ext cx="9594574" cy="887895"/>
          </a:xfrm>
          <a:prstGeom prst="rect">
            <a:avLst/>
          </a:prstGeom>
          <a:solidFill>
            <a:srgbClr val="D606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53E94A-F375-4DF3-AF5D-A4D924C8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3235933"/>
            <a:ext cx="8507895" cy="567441"/>
          </a:xfrm>
        </p:spPr>
        <p:txBody>
          <a:bodyPr lIns="90000">
            <a:noAutofit/>
          </a:bodyPr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DISPOSICIONES FINALES Y ANEXOS 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PE" sz="3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9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B0A26D-417B-4ED9-9178-6175ED9CB842}"/>
              </a:ext>
            </a:extLst>
          </p:cNvPr>
          <p:cNvSpPr txBox="1"/>
          <p:nvPr/>
        </p:nvSpPr>
        <p:spPr>
          <a:xfrm>
            <a:off x="2191255" y="1177723"/>
            <a:ext cx="74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Liberación de Integrantes CAE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CAB114-589F-4E8B-B15E-9BF204787891}"/>
              </a:ext>
            </a:extLst>
          </p:cNvPr>
          <p:cNvSpPr txBox="1"/>
          <p:nvPr/>
        </p:nvSpPr>
        <p:spPr>
          <a:xfrm>
            <a:off x="8735734" y="916113"/>
            <a:ext cx="3167041" cy="523220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Disposiciones Finales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F284782-3B3B-4F4A-B57C-5B7DD50E9557}"/>
              </a:ext>
            </a:extLst>
          </p:cNvPr>
          <p:cNvSpPr/>
          <p:nvPr/>
        </p:nvSpPr>
        <p:spPr>
          <a:xfrm>
            <a:off x="1461354" y="1777422"/>
            <a:ext cx="1459801" cy="3702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C00000"/>
                </a:solidFill>
              </a:rPr>
              <a:t>Casos:</a:t>
            </a:r>
            <a:endParaRPr lang="es-PE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055A8AF-F907-460D-A553-4B15027C9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140505"/>
              </p:ext>
            </p:extLst>
          </p:nvPr>
        </p:nvGraphicFramePr>
        <p:xfrm>
          <a:off x="1285461" y="2224162"/>
          <a:ext cx="10031896" cy="410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227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3A5150-8983-48E4-972A-CABBC3448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6558" r="39004" b="-231"/>
          <a:stretch/>
        </p:blipFill>
        <p:spPr>
          <a:xfrm>
            <a:off x="271459" y="135350"/>
            <a:ext cx="6241774" cy="6587300"/>
          </a:xfrm>
          <a:prstGeom prst="rect">
            <a:avLst/>
          </a:prstGeom>
        </p:spPr>
      </p:pic>
      <p:sp>
        <p:nvSpPr>
          <p:cNvPr id="11" name="Globo: línea 10">
            <a:extLst>
              <a:ext uri="{FF2B5EF4-FFF2-40B4-BE49-F238E27FC236}">
                <a16:creationId xmlns:a16="http://schemas.microsoft.com/office/drawing/2014/main" id="{CE251ADE-7F2B-407A-A990-CFD848CC5DCE}"/>
              </a:ext>
            </a:extLst>
          </p:cNvPr>
          <p:cNvSpPr/>
          <p:nvPr/>
        </p:nvSpPr>
        <p:spPr>
          <a:xfrm>
            <a:off x="6962765" y="1190235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86460"/>
              <a:gd name="adj4" fmla="val -8156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Se emplea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cuando se realiza la reunión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(presencial o virtual), ya sea en contexto de la emergencia sanitaria, como la actual, o no.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Globo: línea 12">
            <a:extLst>
              <a:ext uri="{FF2B5EF4-FFF2-40B4-BE49-F238E27FC236}">
                <a16:creationId xmlns:a16="http://schemas.microsoft.com/office/drawing/2014/main" id="{B7ACF51F-F030-49E3-970E-BF8A60BB3318}"/>
              </a:ext>
            </a:extLst>
          </p:cNvPr>
          <p:cNvSpPr/>
          <p:nvPr/>
        </p:nvSpPr>
        <p:spPr>
          <a:xfrm>
            <a:off x="6962761" y="2496611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164632"/>
              <a:gd name="adj4" fmla="val -10374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En IIEE Integradas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se puede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ENCARGAR la presidencia del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 al subdirector/a. En el caso de los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PRONOEI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el/la docente coordinador puede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ENCARGAR la presidencia del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 al promotor/a educativo.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8DA61198-C48D-4D61-B31E-29D2DADEFD77}"/>
              </a:ext>
            </a:extLst>
          </p:cNvPr>
          <p:cNvSpPr/>
          <p:nvPr/>
        </p:nvSpPr>
        <p:spPr>
          <a:xfrm>
            <a:off x="6962762" y="3802989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197323"/>
              <a:gd name="adj4" fmla="val -9908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En cualquier situación (así se haya encargado la presidencia),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siempre lo firma el/la directora/a o quien haga sus veces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por ser el representante y máxima autoridad de la IE.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53AD23AD-4A9D-4030-8E9F-071CF1DE67FC}"/>
              </a:ext>
            </a:extLst>
          </p:cNvPr>
          <p:cNvSpPr/>
          <p:nvPr/>
        </p:nvSpPr>
        <p:spPr>
          <a:xfrm>
            <a:off x="6962762" y="5109367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60876"/>
              <a:gd name="adj4" fmla="val -5281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Siempre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lo suscribe el presidente de la APAFA o representante de madres y padres de familia , pues se realizó la reunión.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0C73B36-3729-4BE1-A7DC-978A8B819247}"/>
              </a:ext>
            </a:extLst>
          </p:cNvPr>
          <p:cNvSpPr txBox="1"/>
          <p:nvPr/>
        </p:nvSpPr>
        <p:spPr>
          <a:xfrm>
            <a:off x="6962761" y="305465"/>
            <a:ext cx="467778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E3211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Uso del Anexo</a:t>
            </a:r>
            <a:r>
              <a:rPr lang="es-MX" sz="2400" b="1" dirty="0">
                <a:solidFill>
                  <a:srgbClr val="E3211B"/>
                </a:solidFill>
                <a:latin typeface="Calibri"/>
                <a:cs typeface="Calibri"/>
              </a:rPr>
              <a:t> N° 1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E3211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31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7C1D03-FC66-4487-9035-D27B3BB54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6427" r="39131" b="-1424"/>
          <a:stretch/>
        </p:blipFill>
        <p:spPr>
          <a:xfrm>
            <a:off x="198783" y="0"/>
            <a:ext cx="6202017" cy="6858000"/>
          </a:xfrm>
          <a:prstGeom prst="rect">
            <a:avLst/>
          </a:prstGeom>
        </p:spPr>
      </p:pic>
      <p:sp>
        <p:nvSpPr>
          <p:cNvPr id="11" name="Globo: línea 10">
            <a:extLst>
              <a:ext uri="{FF2B5EF4-FFF2-40B4-BE49-F238E27FC236}">
                <a16:creationId xmlns:a16="http://schemas.microsoft.com/office/drawing/2014/main" id="{CE251ADE-7F2B-407A-A990-CFD848CC5DCE}"/>
              </a:ext>
            </a:extLst>
          </p:cNvPr>
          <p:cNvSpPr/>
          <p:nvPr/>
        </p:nvSpPr>
        <p:spPr>
          <a:xfrm>
            <a:off x="6962765" y="1190235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94988"/>
              <a:gd name="adj4" fmla="val -654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Se emplea cuando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NO se realiza la reunión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por motivos excepcionales (por ejemplo, el estado de emergencia sanitaria actual)</a:t>
            </a:r>
            <a:endParaRPr lang="es-PE" sz="16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Globo: línea 12">
            <a:extLst>
              <a:ext uri="{FF2B5EF4-FFF2-40B4-BE49-F238E27FC236}">
                <a16:creationId xmlns:a16="http://schemas.microsoft.com/office/drawing/2014/main" id="{B7ACF51F-F030-49E3-970E-BF8A60BB3318}"/>
              </a:ext>
            </a:extLst>
          </p:cNvPr>
          <p:cNvSpPr/>
          <p:nvPr/>
        </p:nvSpPr>
        <p:spPr>
          <a:xfrm>
            <a:off x="6962761" y="2496611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133363"/>
              <a:gd name="adj4" fmla="val -10483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En IIEE Integradas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se puede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ENCARGAR la presidencia del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 al subdirector/a. En el caso de los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PRONOEI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el/la docente coordinador puede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ENCARGAR la presidencia del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 al promotor/a educativo.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8DA61198-C48D-4D61-B31E-29D2DADEFD77}"/>
              </a:ext>
            </a:extLst>
          </p:cNvPr>
          <p:cNvSpPr/>
          <p:nvPr/>
        </p:nvSpPr>
        <p:spPr>
          <a:xfrm>
            <a:off x="6962762" y="3802989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198744"/>
              <a:gd name="adj4" fmla="val -9279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En cualquier situación (así se haya encargado la presidencia),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siempre lo firma el/la directora/a o quien haga sus veces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por ser el representante y máxima autoridad de la IE.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53AD23AD-4A9D-4030-8E9F-071CF1DE67FC}"/>
              </a:ext>
            </a:extLst>
          </p:cNvPr>
          <p:cNvSpPr/>
          <p:nvPr/>
        </p:nvSpPr>
        <p:spPr>
          <a:xfrm>
            <a:off x="6962762" y="5109367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-32931"/>
              <a:gd name="adj4" fmla="val -7992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Es opcional</a:t>
            </a:r>
            <a:r>
              <a:rPr lang="es-MX" sz="1600" b="1" u="sng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que lo firme el presidente de la APAFA o representante de madres y padres de familia.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E071B8-C2EC-42A4-B531-0BAD2170C83C}"/>
              </a:ext>
            </a:extLst>
          </p:cNvPr>
          <p:cNvSpPr txBox="1"/>
          <p:nvPr/>
        </p:nvSpPr>
        <p:spPr>
          <a:xfrm>
            <a:off x="6962761" y="305465"/>
            <a:ext cx="467778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E3211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Uso del Anexo</a:t>
            </a:r>
            <a:r>
              <a:rPr lang="es-MX" sz="2400" b="1" dirty="0">
                <a:solidFill>
                  <a:srgbClr val="E3211B"/>
                </a:solidFill>
                <a:latin typeface="Calibri"/>
                <a:cs typeface="Calibri"/>
              </a:rPr>
              <a:t> N° 4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E3211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94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69355" y="1513794"/>
            <a:ext cx="3146082" cy="2517562"/>
            <a:chOff x="769355" y="1513794"/>
            <a:chExt cx="3146082" cy="2517562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4C8D4403-BD4A-4A88-BF2C-4D27595E4390}"/>
                </a:ext>
              </a:extLst>
            </p:cNvPr>
            <p:cNvSpPr/>
            <p:nvPr/>
          </p:nvSpPr>
          <p:spPr>
            <a:xfrm>
              <a:off x="1116335" y="1860774"/>
              <a:ext cx="2799102" cy="217058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7E7EC9E4-664F-4550-AD0E-88E6169DB018}"/>
                </a:ext>
              </a:extLst>
            </p:cNvPr>
            <p:cNvSpPr/>
            <p:nvPr/>
          </p:nvSpPr>
          <p:spPr>
            <a:xfrm>
              <a:off x="769355" y="1513794"/>
              <a:ext cx="1048989" cy="10489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D2213ED2-038B-485D-BAE0-1117977053EC}"/>
                </a:ext>
              </a:extLst>
            </p:cNvPr>
            <p:cNvSpPr txBox="1">
              <a:spLocks/>
            </p:cNvSpPr>
            <p:nvPr/>
          </p:nvSpPr>
          <p:spPr>
            <a:xfrm>
              <a:off x="1357618" y="2259335"/>
              <a:ext cx="2409175" cy="1200650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/>
                  <a:ea typeface="+mn-ea"/>
                </a:rPr>
                <a:t>Para el control de asistencia, registrar sus datos en formulario Google Drive del chat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50F0DA7-DFA9-4BE5-830E-B29051364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79" y="1573310"/>
              <a:ext cx="795126" cy="795126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4353503" y="1513794"/>
            <a:ext cx="3146082" cy="2517562"/>
            <a:chOff x="4353503" y="1513794"/>
            <a:chExt cx="3146082" cy="2517562"/>
          </a:xfrm>
        </p:grpSpPr>
        <p:grpSp>
          <p:nvGrpSpPr>
            <p:cNvPr id="3" name="Grupo 2"/>
            <p:cNvGrpSpPr/>
            <p:nvPr/>
          </p:nvGrpSpPr>
          <p:grpSpPr>
            <a:xfrm>
              <a:off x="4353503" y="1513794"/>
              <a:ext cx="3146082" cy="2517562"/>
              <a:chOff x="4353503" y="1513794"/>
              <a:chExt cx="3146082" cy="2517562"/>
            </a:xfrm>
          </p:grpSpPr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55E737C6-43C2-4379-9432-44C6007E98BD}"/>
                  </a:ext>
                </a:extLst>
              </p:cNvPr>
              <p:cNvSpPr/>
              <p:nvPr/>
            </p:nvSpPr>
            <p:spPr>
              <a:xfrm>
                <a:off x="4700483" y="1860774"/>
                <a:ext cx="2799102" cy="2170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AB04DB1E-B79D-4C93-B71C-568EEC17A456}"/>
                  </a:ext>
                </a:extLst>
              </p:cNvPr>
              <p:cNvSpPr/>
              <p:nvPr/>
            </p:nvSpPr>
            <p:spPr>
              <a:xfrm>
                <a:off x="4353503" y="1513794"/>
                <a:ext cx="1048989" cy="10489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F72DC045-D2CD-4BC7-A259-03E28DB4F4D4}"/>
                </a:ext>
              </a:extLst>
            </p:cNvPr>
            <p:cNvSpPr txBox="1">
              <a:spLocks/>
            </p:cNvSpPr>
            <p:nvPr/>
          </p:nvSpPr>
          <p:spPr>
            <a:xfrm>
              <a:off x="4891329" y="2647531"/>
              <a:ext cx="2409175" cy="609719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/>
                  <a:ea typeface="+mn-ea"/>
                </a:rPr>
                <a:t>Audio desactivado cuando no se participa</a:t>
              </a: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FCA1D410-F43D-4989-8AA8-7E065F725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7964" y="1803735"/>
              <a:ext cx="271136" cy="412846"/>
            </a:xfrm>
            <a:custGeom>
              <a:avLst/>
              <a:gdLst>
                <a:gd name="T0" fmla="*/ 96 w 96"/>
                <a:gd name="T1" fmla="*/ 96 h 176"/>
                <a:gd name="T2" fmla="*/ 96 w 96"/>
                <a:gd name="T3" fmla="*/ 84 h 176"/>
                <a:gd name="T4" fmla="*/ 92 w 96"/>
                <a:gd name="T5" fmla="*/ 80 h 176"/>
                <a:gd name="T6" fmla="*/ 88 w 96"/>
                <a:gd name="T7" fmla="*/ 84 h 176"/>
                <a:gd name="T8" fmla="*/ 88 w 96"/>
                <a:gd name="T9" fmla="*/ 96 h 176"/>
                <a:gd name="T10" fmla="*/ 48 w 96"/>
                <a:gd name="T11" fmla="*/ 136 h 176"/>
                <a:gd name="T12" fmla="*/ 8 w 96"/>
                <a:gd name="T13" fmla="*/ 96 h 176"/>
                <a:gd name="T14" fmla="*/ 8 w 96"/>
                <a:gd name="T15" fmla="*/ 84 h 176"/>
                <a:gd name="T16" fmla="*/ 4 w 96"/>
                <a:gd name="T17" fmla="*/ 80 h 176"/>
                <a:gd name="T18" fmla="*/ 0 w 96"/>
                <a:gd name="T19" fmla="*/ 84 h 176"/>
                <a:gd name="T20" fmla="*/ 0 w 96"/>
                <a:gd name="T21" fmla="*/ 96 h 176"/>
                <a:gd name="T22" fmla="*/ 44 w 96"/>
                <a:gd name="T23" fmla="*/ 144 h 176"/>
                <a:gd name="T24" fmla="*/ 44 w 96"/>
                <a:gd name="T25" fmla="*/ 168 h 176"/>
                <a:gd name="T26" fmla="*/ 16 w 96"/>
                <a:gd name="T27" fmla="*/ 168 h 176"/>
                <a:gd name="T28" fmla="*/ 12 w 96"/>
                <a:gd name="T29" fmla="*/ 172 h 176"/>
                <a:gd name="T30" fmla="*/ 16 w 96"/>
                <a:gd name="T31" fmla="*/ 176 h 176"/>
                <a:gd name="T32" fmla="*/ 80 w 96"/>
                <a:gd name="T33" fmla="*/ 176 h 176"/>
                <a:gd name="T34" fmla="*/ 84 w 96"/>
                <a:gd name="T35" fmla="*/ 172 h 176"/>
                <a:gd name="T36" fmla="*/ 80 w 96"/>
                <a:gd name="T37" fmla="*/ 168 h 176"/>
                <a:gd name="T38" fmla="*/ 52 w 96"/>
                <a:gd name="T39" fmla="*/ 168 h 176"/>
                <a:gd name="T40" fmla="*/ 52 w 96"/>
                <a:gd name="T41" fmla="*/ 144 h 176"/>
                <a:gd name="T42" fmla="*/ 96 w 96"/>
                <a:gd name="T43" fmla="*/ 96 h 176"/>
                <a:gd name="T44" fmla="*/ 48 w 96"/>
                <a:gd name="T45" fmla="*/ 128 h 176"/>
                <a:gd name="T46" fmla="*/ 80 w 96"/>
                <a:gd name="T47" fmla="*/ 96 h 176"/>
                <a:gd name="T48" fmla="*/ 80 w 96"/>
                <a:gd name="T49" fmla="*/ 32 h 176"/>
                <a:gd name="T50" fmla="*/ 48 w 96"/>
                <a:gd name="T51" fmla="*/ 0 h 176"/>
                <a:gd name="T52" fmla="*/ 16 w 96"/>
                <a:gd name="T53" fmla="*/ 32 h 176"/>
                <a:gd name="T54" fmla="*/ 16 w 96"/>
                <a:gd name="T55" fmla="*/ 96 h 176"/>
                <a:gd name="T56" fmla="*/ 48 w 96"/>
                <a:gd name="T57" fmla="*/ 128 h 176"/>
                <a:gd name="T58" fmla="*/ 24 w 96"/>
                <a:gd name="T59" fmla="*/ 32 h 176"/>
                <a:gd name="T60" fmla="*/ 48 w 96"/>
                <a:gd name="T61" fmla="*/ 8 h 176"/>
                <a:gd name="T62" fmla="*/ 72 w 96"/>
                <a:gd name="T63" fmla="*/ 32 h 176"/>
                <a:gd name="T64" fmla="*/ 72 w 96"/>
                <a:gd name="T65" fmla="*/ 64 h 176"/>
                <a:gd name="T66" fmla="*/ 24 w 96"/>
                <a:gd name="T67" fmla="*/ 64 h 176"/>
                <a:gd name="T68" fmla="*/ 24 w 96"/>
                <a:gd name="T69" fmla="*/ 32 h 176"/>
                <a:gd name="T70" fmla="*/ 24 w 96"/>
                <a:gd name="T71" fmla="*/ 72 h 176"/>
                <a:gd name="T72" fmla="*/ 72 w 96"/>
                <a:gd name="T73" fmla="*/ 72 h 176"/>
                <a:gd name="T74" fmla="*/ 72 w 96"/>
                <a:gd name="T75" fmla="*/ 96 h 176"/>
                <a:gd name="T76" fmla="*/ 48 w 96"/>
                <a:gd name="T77" fmla="*/ 120 h 176"/>
                <a:gd name="T78" fmla="*/ 24 w 96"/>
                <a:gd name="T79" fmla="*/ 96 h 176"/>
                <a:gd name="T80" fmla="*/ 24 w 96"/>
                <a:gd name="T8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176">
                  <a:moveTo>
                    <a:pt x="96" y="96"/>
                  </a:moveTo>
                  <a:cubicBezTo>
                    <a:pt x="96" y="84"/>
                    <a:pt x="96" y="84"/>
                    <a:pt x="96" y="84"/>
                  </a:cubicBezTo>
                  <a:cubicBezTo>
                    <a:pt x="96" y="82"/>
                    <a:pt x="94" y="80"/>
                    <a:pt x="92" y="80"/>
                  </a:cubicBezTo>
                  <a:cubicBezTo>
                    <a:pt x="90" y="80"/>
                    <a:pt x="88" y="82"/>
                    <a:pt x="88" y="84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118"/>
                    <a:pt x="70" y="136"/>
                    <a:pt x="48" y="136"/>
                  </a:cubicBezTo>
                  <a:cubicBezTo>
                    <a:pt x="26" y="136"/>
                    <a:pt x="8" y="118"/>
                    <a:pt x="8" y="9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2"/>
                    <a:pt x="6" y="80"/>
                    <a:pt x="4" y="80"/>
                  </a:cubicBezTo>
                  <a:cubicBezTo>
                    <a:pt x="2" y="80"/>
                    <a:pt x="0" y="82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19" y="142"/>
                    <a:pt x="44" y="144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4" y="168"/>
                    <a:pt x="12" y="170"/>
                    <a:pt x="12" y="172"/>
                  </a:cubicBezTo>
                  <a:cubicBezTo>
                    <a:pt x="12" y="174"/>
                    <a:pt x="14" y="176"/>
                    <a:pt x="16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2" y="176"/>
                    <a:pt x="84" y="174"/>
                    <a:pt x="84" y="172"/>
                  </a:cubicBezTo>
                  <a:cubicBezTo>
                    <a:pt x="84" y="170"/>
                    <a:pt x="82" y="168"/>
                    <a:pt x="80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77" y="142"/>
                    <a:pt x="96" y="121"/>
                    <a:pt x="96" y="96"/>
                  </a:cubicBezTo>
                  <a:moveTo>
                    <a:pt x="48" y="128"/>
                  </a:moveTo>
                  <a:cubicBezTo>
                    <a:pt x="66" y="128"/>
                    <a:pt x="80" y="114"/>
                    <a:pt x="80" y="96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66" y="0"/>
                    <a:pt x="48" y="0"/>
                  </a:cubicBezTo>
                  <a:cubicBezTo>
                    <a:pt x="30" y="0"/>
                    <a:pt x="16" y="14"/>
                    <a:pt x="16" y="32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4"/>
                    <a:pt x="30" y="128"/>
                    <a:pt x="48" y="128"/>
                  </a:cubicBezTo>
                  <a:moveTo>
                    <a:pt x="24" y="32"/>
                  </a:moveTo>
                  <a:cubicBezTo>
                    <a:pt x="24" y="19"/>
                    <a:pt x="35" y="8"/>
                    <a:pt x="48" y="8"/>
                  </a:cubicBezTo>
                  <a:cubicBezTo>
                    <a:pt x="61" y="8"/>
                    <a:pt x="72" y="19"/>
                    <a:pt x="72" y="3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32"/>
                  </a:lnTo>
                  <a:close/>
                  <a:moveTo>
                    <a:pt x="24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109"/>
                    <a:pt x="61" y="120"/>
                    <a:pt x="48" y="120"/>
                  </a:cubicBezTo>
                  <a:cubicBezTo>
                    <a:pt x="35" y="120"/>
                    <a:pt x="24" y="109"/>
                    <a:pt x="24" y="96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97F01E88-D2E4-471A-9236-3923023F5946}"/>
                </a:ext>
              </a:extLst>
            </p:cNvPr>
            <p:cNvCxnSpPr/>
            <p:nvPr/>
          </p:nvCxnSpPr>
          <p:spPr>
            <a:xfrm flipV="1">
              <a:off x="4525470" y="1829729"/>
              <a:ext cx="657546" cy="3993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7963393" y="1504672"/>
            <a:ext cx="3120340" cy="2526684"/>
            <a:chOff x="7963393" y="1504672"/>
            <a:chExt cx="3120340" cy="2526684"/>
          </a:xfrm>
        </p:grpSpPr>
        <p:grpSp>
          <p:nvGrpSpPr>
            <p:cNvPr id="4" name="Grupo 3"/>
            <p:cNvGrpSpPr/>
            <p:nvPr/>
          </p:nvGrpSpPr>
          <p:grpSpPr>
            <a:xfrm>
              <a:off x="7963393" y="1504672"/>
              <a:ext cx="3120340" cy="2526684"/>
              <a:chOff x="7963393" y="1504672"/>
              <a:chExt cx="3120340" cy="2526684"/>
            </a:xfrm>
          </p:grpSpPr>
          <p:sp>
            <p:nvSpPr>
              <p:cNvPr id="11" name="Rounded Rectangle 16">
                <a:extLst>
                  <a:ext uri="{FF2B5EF4-FFF2-40B4-BE49-F238E27FC236}">
                    <a16:creationId xmlns:a16="http://schemas.microsoft.com/office/drawing/2014/main" id="{2EB52699-A7CA-4DBA-A0F6-D9DCEE20BCDF}"/>
                  </a:ext>
                </a:extLst>
              </p:cNvPr>
              <p:cNvSpPr/>
              <p:nvPr/>
            </p:nvSpPr>
            <p:spPr>
              <a:xfrm>
                <a:off x="8284631" y="1860774"/>
                <a:ext cx="2799102" cy="217058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7">
                <a:extLst>
                  <a:ext uri="{FF2B5EF4-FFF2-40B4-BE49-F238E27FC236}">
                    <a16:creationId xmlns:a16="http://schemas.microsoft.com/office/drawing/2014/main" id="{5658937C-A738-4424-8DAD-0392C3E58653}"/>
                  </a:ext>
                </a:extLst>
              </p:cNvPr>
              <p:cNvSpPr/>
              <p:nvPr/>
            </p:nvSpPr>
            <p:spPr>
              <a:xfrm>
                <a:off x="7963393" y="1504672"/>
                <a:ext cx="1048989" cy="10489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6B07F54-7A16-430E-AAE7-DFBDBA1E02C0}"/>
                </a:ext>
              </a:extLst>
            </p:cNvPr>
            <p:cNvSpPr txBox="1">
              <a:spLocks/>
            </p:cNvSpPr>
            <p:nvPr/>
          </p:nvSpPr>
          <p:spPr>
            <a:xfrm>
              <a:off x="8567098" y="2462379"/>
              <a:ext cx="2409175" cy="1249573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/>
                  <a:ea typeface="+mn-ea"/>
                </a:rPr>
                <a:t>Usar el chat para la anotación del orden de intervención de los participantes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 </a:t>
              </a:r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743DDCA8-2FB4-426D-99A7-2D6A18182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3575" y="1748548"/>
              <a:ext cx="626904" cy="523220"/>
            </a:xfrm>
            <a:custGeom>
              <a:avLst/>
              <a:gdLst>
                <a:gd name="T0" fmla="*/ 48 w 176"/>
                <a:gd name="T1" fmla="*/ 60 h 160"/>
                <a:gd name="T2" fmla="*/ 36 w 176"/>
                <a:gd name="T3" fmla="*/ 72 h 160"/>
                <a:gd name="T4" fmla="*/ 48 w 176"/>
                <a:gd name="T5" fmla="*/ 84 h 160"/>
                <a:gd name="T6" fmla="*/ 60 w 176"/>
                <a:gd name="T7" fmla="*/ 72 h 160"/>
                <a:gd name="T8" fmla="*/ 48 w 176"/>
                <a:gd name="T9" fmla="*/ 60 h 160"/>
                <a:gd name="T10" fmla="*/ 88 w 176"/>
                <a:gd name="T11" fmla="*/ 60 h 160"/>
                <a:gd name="T12" fmla="*/ 76 w 176"/>
                <a:gd name="T13" fmla="*/ 72 h 160"/>
                <a:gd name="T14" fmla="*/ 88 w 176"/>
                <a:gd name="T15" fmla="*/ 84 h 160"/>
                <a:gd name="T16" fmla="*/ 100 w 176"/>
                <a:gd name="T17" fmla="*/ 72 h 160"/>
                <a:gd name="T18" fmla="*/ 88 w 176"/>
                <a:gd name="T19" fmla="*/ 60 h 160"/>
                <a:gd name="T20" fmla="*/ 88 w 176"/>
                <a:gd name="T21" fmla="*/ 0 h 160"/>
                <a:gd name="T22" fmla="*/ 0 w 176"/>
                <a:gd name="T23" fmla="*/ 72 h 160"/>
                <a:gd name="T24" fmla="*/ 25 w 176"/>
                <a:gd name="T25" fmla="*/ 122 h 160"/>
                <a:gd name="T26" fmla="*/ 16 w 176"/>
                <a:gd name="T27" fmla="*/ 160 h 160"/>
                <a:gd name="T28" fmla="*/ 63 w 176"/>
                <a:gd name="T29" fmla="*/ 141 h 160"/>
                <a:gd name="T30" fmla="*/ 88 w 176"/>
                <a:gd name="T31" fmla="*/ 144 h 160"/>
                <a:gd name="T32" fmla="*/ 176 w 176"/>
                <a:gd name="T33" fmla="*/ 72 h 160"/>
                <a:gd name="T34" fmla="*/ 88 w 176"/>
                <a:gd name="T35" fmla="*/ 0 h 160"/>
                <a:gd name="T36" fmla="*/ 88 w 176"/>
                <a:gd name="T37" fmla="*/ 136 h 160"/>
                <a:gd name="T38" fmla="*/ 65 w 176"/>
                <a:gd name="T39" fmla="*/ 133 h 160"/>
                <a:gd name="T40" fmla="*/ 63 w 176"/>
                <a:gd name="T41" fmla="*/ 133 h 160"/>
                <a:gd name="T42" fmla="*/ 60 w 176"/>
                <a:gd name="T43" fmla="*/ 134 h 160"/>
                <a:gd name="T44" fmla="*/ 27 w 176"/>
                <a:gd name="T45" fmla="*/ 147 h 160"/>
                <a:gd name="T46" fmla="*/ 33 w 176"/>
                <a:gd name="T47" fmla="*/ 124 h 160"/>
                <a:gd name="T48" fmla="*/ 30 w 176"/>
                <a:gd name="T49" fmla="*/ 116 h 160"/>
                <a:gd name="T50" fmla="*/ 8 w 176"/>
                <a:gd name="T51" fmla="*/ 72 h 160"/>
                <a:gd name="T52" fmla="*/ 88 w 176"/>
                <a:gd name="T53" fmla="*/ 8 h 160"/>
                <a:gd name="T54" fmla="*/ 168 w 176"/>
                <a:gd name="T55" fmla="*/ 72 h 160"/>
                <a:gd name="T56" fmla="*/ 88 w 176"/>
                <a:gd name="T57" fmla="*/ 136 h 160"/>
                <a:gd name="T58" fmla="*/ 128 w 176"/>
                <a:gd name="T59" fmla="*/ 60 h 160"/>
                <a:gd name="T60" fmla="*/ 116 w 176"/>
                <a:gd name="T61" fmla="*/ 72 h 160"/>
                <a:gd name="T62" fmla="*/ 128 w 176"/>
                <a:gd name="T63" fmla="*/ 84 h 160"/>
                <a:gd name="T64" fmla="*/ 140 w 176"/>
                <a:gd name="T65" fmla="*/ 72 h 160"/>
                <a:gd name="T66" fmla="*/ 128 w 176"/>
                <a:gd name="T67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0">
                  <a:moveTo>
                    <a:pt x="48" y="60"/>
                  </a:moveTo>
                  <a:cubicBezTo>
                    <a:pt x="41" y="60"/>
                    <a:pt x="36" y="65"/>
                    <a:pt x="36" y="72"/>
                  </a:cubicBezTo>
                  <a:cubicBezTo>
                    <a:pt x="36" y="79"/>
                    <a:pt x="41" y="84"/>
                    <a:pt x="48" y="84"/>
                  </a:cubicBezTo>
                  <a:cubicBezTo>
                    <a:pt x="55" y="84"/>
                    <a:pt x="60" y="79"/>
                    <a:pt x="60" y="72"/>
                  </a:cubicBezTo>
                  <a:cubicBezTo>
                    <a:pt x="60" y="65"/>
                    <a:pt x="55" y="60"/>
                    <a:pt x="48" y="60"/>
                  </a:cubicBezTo>
                  <a:moveTo>
                    <a:pt x="88" y="60"/>
                  </a:moveTo>
                  <a:cubicBezTo>
                    <a:pt x="81" y="60"/>
                    <a:pt x="76" y="65"/>
                    <a:pt x="76" y="72"/>
                  </a:cubicBezTo>
                  <a:cubicBezTo>
                    <a:pt x="76" y="79"/>
                    <a:pt x="81" y="84"/>
                    <a:pt x="88" y="84"/>
                  </a:cubicBezTo>
                  <a:cubicBezTo>
                    <a:pt x="95" y="84"/>
                    <a:pt x="100" y="79"/>
                    <a:pt x="100" y="72"/>
                  </a:cubicBezTo>
                  <a:cubicBezTo>
                    <a:pt x="100" y="65"/>
                    <a:pt x="95" y="60"/>
                    <a:pt x="88" y="60"/>
                  </a:cubicBezTo>
                  <a:moveTo>
                    <a:pt x="88" y="0"/>
                  </a:moveTo>
                  <a:cubicBezTo>
                    <a:pt x="39" y="0"/>
                    <a:pt x="0" y="32"/>
                    <a:pt x="0" y="72"/>
                  </a:cubicBezTo>
                  <a:cubicBezTo>
                    <a:pt x="0" y="92"/>
                    <a:pt x="10" y="109"/>
                    <a:pt x="25" y="122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71" y="143"/>
                    <a:pt x="79" y="144"/>
                    <a:pt x="88" y="144"/>
                  </a:cubicBezTo>
                  <a:cubicBezTo>
                    <a:pt x="137" y="144"/>
                    <a:pt x="176" y="112"/>
                    <a:pt x="176" y="72"/>
                  </a:cubicBezTo>
                  <a:cubicBezTo>
                    <a:pt x="176" y="32"/>
                    <a:pt x="137" y="0"/>
                    <a:pt x="88" y="0"/>
                  </a:cubicBezTo>
                  <a:moveTo>
                    <a:pt x="88" y="136"/>
                  </a:moveTo>
                  <a:cubicBezTo>
                    <a:pt x="80" y="136"/>
                    <a:pt x="73" y="135"/>
                    <a:pt x="65" y="133"/>
                  </a:cubicBezTo>
                  <a:cubicBezTo>
                    <a:pt x="65" y="133"/>
                    <a:pt x="64" y="133"/>
                    <a:pt x="63" y="133"/>
                  </a:cubicBezTo>
                  <a:cubicBezTo>
                    <a:pt x="62" y="133"/>
                    <a:pt x="61" y="133"/>
                    <a:pt x="60" y="134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1"/>
                    <a:pt x="32" y="118"/>
                    <a:pt x="30" y="116"/>
                  </a:cubicBezTo>
                  <a:cubicBezTo>
                    <a:pt x="16" y="104"/>
                    <a:pt x="8" y="88"/>
                    <a:pt x="8" y="72"/>
                  </a:cubicBezTo>
                  <a:cubicBezTo>
                    <a:pt x="8" y="37"/>
                    <a:pt x="44" y="8"/>
                    <a:pt x="88" y="8"/>
                  </a:cubicBezTo>
                  <a:cubicBezTo>
                    <a:pt x="132" y="8"/>
                    <a:pt x="168" y="37"/>
                    <a:pt x="168" y="72"/>
                  </a:cubicBezTo>
                  <a:cubicBezTo>
                    <a:pt x="168" y="107"/>
                    <a:pt x="132" y="136"/>
                    <a:pt x="88" y="136"/>
                  </a:cubicBezTo>
                  <a:moveTo>
                    <a:pt x="128" y="60"/>
                  </a:moveTo>
                  <a:cubicBezTo>
                    <a:pt x="121" y="60"/>
                    <a:pt x="116" y="65"/>
                    <a:pt x="116" y="72"/>
                  </a:cubicBezTo>
                  <a:cubicBezTo>
                    <a:pt x="116" y="79"/>
                    <a:pt x="121" y="84"/>
                    <a:pt x="128" y="84"/>
                  </a:cubicBezTo>
                  <a:cubicBezTo>
                    <a:pt x="135" y="84"/>
                    <a:pt x="140" y="79"/>
                    <a:pt x="140" y="72"/>
                  </a:cubicBezTo>
                  <a:cubicBezTo>
                    <a:pt x="140" y="65"/>
                    <a:pt x="135" y="60"/>
                    <a:pt x="128" y="6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154586" y="4031356"/>
            <a:ext cx="3144101" cy="2170582"/>
            <a:chOff x="7154586" y="4031356"/>
            <a:chExt cx="3144101" cy="2170582"/>
          </a:xfrm>
        </p:grpSpPr>
        <p:sp>
          <p:nvSpPr>
            <p:cNvPr id="15" name="Rounded Rectangle 22">
              <a:extLst>
                <a:ext uri="{FF2B5EF4-FFF2-40B4-BE49-F238E27FC236}">
                  <a16:creationId xmlns:a16="http://schemas.microsoft.com/office/drawing/2014/main" id="{5C265D1F-63A6-44A4-B161-D02FAD8549DA}"/>
                </a:ext>
              </a:extLst>
            </p:cNvPr>
            <p:cNvSpPr/>
            <p:nvPr/>
          </p:nvSpPr>
          <p:spPr>
            <a:xfrm>
              <a:off x="7499585" y="4378336"/>
              <a:ext cx="2799102" cy="1823602"/>
            </a:xfrm>
            <a:prstGeom prst="roundRect">
              <a:avLst/>
            </a:prstGeom>
            <a:noFill/>
            <a:ln w="63500"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23">
              <a:extLst>
                <a:ext uri="{FF2B5EF4-FFF2-40B4-BE49-F238E27FC236}">
                  <a16:creationId xmlns:a16="http://schemas.microsoft.com/office/drawing/2014/main" id="{4DE1B802-EF41-456D-B5E3-12AD2B7907CE}"/>
                </a:ext>
              </a:extLst>
            </p:cNvPr>
            <p:cNvSpPr/>
            <p:nvPr/>
          </p:nvSpPr>
          <p:spPr>
            <a:xfrm>
              <a:off x="7154586" y="4031356"/>
              <a:ext cx="1048989" cy="10489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2B408372-9165-4935-95B8-2058F17C1967}"/>
                </a:ext>
              </a:extLst>
            </p:cNvPr>
            <p:cNvSpPr txBox="1">
              <a:spLocks/>
            </p:cNvSpPr>
            <p:nvPr/>
          </p:nvSpPr>
          <p:spPr>
            <a:xfrm>
              <a:off x="7856594" y="4885885"/>
              <a:ext cx="2409175" cy="609719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/>
                  <a:ea typeface="+mn-ea"/>
                </a:rPr>
                <a:t>Disponer de agua durante la sesión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63F7099-8E71-4D69-BBB0-4442E3E6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0" t="9069" r="28667" b="14338"/>
            <a:stretch/>
          </p:blipFill>
          <p:spPr>
            <a:xfrm>
              <a:off x="7364281" y="4191854"/>
              <a:ext cx="540992" cy="794929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3606852" y="4031356"/>
            <a:ext cx="3146082" cy="2170582"/>
            <a:chOff x="3606852" y="4031356"/>
            <a:chExt cx="3146082" cy="2170582"/>
          </a:xfrm>
        </p:grpSpPr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5027AEA6-68F0-4CA7-B87E-E13BF34CD8B0}"/>
                </a:ext>
              </a:extLst>
            </p:cNvPr>
            <p:cNvSpPr/>
            <p:nvPr/>
          </p:nvSpPr>
          <p:spPr>
            <a:xfrm>
              <a:off x="3606852" y="4031356"/>
              <a:ext cx="1048989" cy="10489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3685249" y="4129431"/>
              <a:ext cx="3067685" cy="2072507"/>
              <a:chOff x="3685249" y="4129431"/>
              <a:chExt cx="3067685" cy="2072507"/>
            </a:xfrm>
          </p:grpSpPr>
          <p:sp>
            <p:nvSpPr>
              <p:cNvPr id="13" name="Rounded Rectangle 19">
                <a:extLst>
                  <a:ext uri="{FF2B5EF4-FFF2-40B4-BE49-F238E27FC236}">
                    <a16:creationId xmlns:a16="http://schemas.microsoft.com/office/drawing/2014/main" id="{9758A86B-C182-400D-8EF0-9710B1D49DC6}"/>
                  </a:ext>
                </a:extLst>
              </p:cNvPr>
              <p:cNvSpPr/>
              <p:nvPr/>
            </p:nvSpPr>
            <p:spPr>
              <a:xfrm>
                <a:off x="3953832" y="4378336"/>
                <a:ext cx="2799102" cy="182360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3CF4EC9E-489A-4846-BE49-16989A20E5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7904" y="4803479"/>
                <a:ext cx="2409175" cy="954428"/>
              </a:xfrm>
              <a:prstGeom prst="rect">
                <a:avLst/>
              </a:prstGeom>
            </p:spPr>
            <p:txBody>
              <a:bodyPr vert="horz" wrap="square" lIns="45720" tIns="22860" rIns="45720" bIns="22860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087636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/>
                    <a:ea typeface="+mn-ea"/>
                  </a:rPr>
                  <a:t>Expresión asertiva.</a:t>
                </a:r>
              </a:p>
              <a:p>
                <a:pPr marL="0" marR="0" lvl="0" indent="0" algn="ctr" defTabSz="1087636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/>
                    <a:ea typeface="+mn-ea"/>
                  </a:rPr>
                  <a:t>Respetar las ideas y propuestas del otro </a:t>
                </a:r>
              </a:p>
            </p:txBody>
          </p: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064CC9CF-E671-49FA-9113-9DD430D86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5249" y="4129431"/>
                <a:ext cx="890006" cy="82897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C23EC0F-6C9E-FC4A-9774-E51C55E7C972}"/>
              </a:ext>
            </a:extLst>
          </p:cNvPr>
          <p:cNvSpPr txBox="1"/>
          <p:nvPr/>
        </p:nvSpPr>
        <p:spPr>
          <a:xfrm>
            <a:off x="3549295" y="809788"/>
            <a:ext cx="5093242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NORMAS DE CONVIVENCIA </a:t>
            </a:r>
          </a:p>
        </p:txBody>
      </p:sp>
    </p:spTree>
    <p:extLst>
      <p:ext uri="{BB962C8B-B14F-4D97-AF65-F5344CB8AC3E}">
        <p14:creationId xmlns:p14="http://schemas.microsoft.com/office/powerpoint/2010/main" val="3846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0DCE47-E84D-4CD2-97C0-DCE0E7A28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1" t="24427" r="39022" b="1"/>
          <a:stretch/>
        </p:blipFill>
        <p:spPr>
          <a:xfrm>
            <a:off x="251791" y="122581"/>
            <a:ext cx="6188764" cy="6612835"/>
          </a:xfrm>
          <a:prstGeom prst="rect">
            <a:avLst/>
          </a:prstGeom>
        </p:spPr>
      </p:pic>
      <p:sp>
        <p:nvSpPr>
          <p:cNvPr id="11" name="Globo: línea 10">
            <a:extLst>
              <a:ext uri="{FF2B5EF4-FFF2-40B4-BE49-F238E27FC236}">
                <a16:creationId xmlns:a16="http://schemas.microsoft.com/office/drawing/2014/main" id="{CE251ADE-7F2B-407A-A990-CFD848CC5DCE}"/>
              </a:ext>
            </a:extLst>
          </p:cNvPr>
          <p:cNvSpPr/>
          <p:nvPr/>
        </p:nvSpPr>
        <p:spPr>
          <a:xfrm>
            <a:off x="6962765" y="1190235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357931"/>
              <a:gd name="adj4" fmla="val -10401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Siempre lo firma el/la presidente/a del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sea o no el/la directora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o quien haga sus veces.</a:t>
            </a:r>
            <a:endParaRPr lang="es-PE" sz="16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Globo: línea 12">
            <a:extLst>
              <a:ext uri="{FF2B5EF4-FFF2-40B4-BE49-F238E27FC236}">
                <a16:creationId xmlns:a16="http://schemas.microsoft.com/office/drawing/2014/main" id="{B7ACF51F-F030-49E3-970E-BF8A60BB3318}"/>
              </a:ext>
            </a:extLst>
          </p:cNvPr>
          <p:cNvSpPr/>
          <p:nvPr/>
        </p:nvSpPr>
        <p:spPr>
          <a:xfrm>
            <a:off x="6962761" y="2496611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228591"/>
              <a:gd name="adj4" fmla="val -791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En IIEE Integradas y PRONOEI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en donde se haya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encargado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 la presidencia del CAE, será firmada por subdirector/a y promotor/a, respectivamente.</a:t>
            </a:r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8DA61198-C48D-4D61-B31E-29D2DADEFD77}"/>
              </a:ext>
            </a:extLst>
          </p:cNvPr>
          <p:cNvSpPr/>
          <p:nvPr/>
        </p:nvSpPr>
        <p:spPr>
          <a:xfrm>
            <a:off x="6962762" y="3802989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85039"/>
              <a:gd name="adj4" fmla="val -3885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Lo firma el integrante CAE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generalmente cuando se realizó la reunión y se empleó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el Anexo N° 1</a:t>
            </a:r>
            <a:endParaRPr lang="es-P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53AD23AD-4A9D-4030-8E9F-071CF1DE67FC}"/>
              </a:ext>
            </a:extLst>
          </p:cNvPr>
          <p:cNvSpPr/>
          <p:nvPr/>
        </p:nvSpPr>
        <p:spPr>
          <a:xfrm>
            <a:off x="6962762" y="5109367"/>
            <a:ext cx="4839999" cy="932388"/>
          </a:xfrm>
          <a:prstGeom prst="borderCallout1">
            <a:avLst>
              <a:gd name="adj1" fmla="val 18750"/>
              <a:gd name="adj2" fmla="val -8333"/>
              <a:gd name="adj3" fmla="val 120570"/>
              <a:gd name="adj4" fmla="val -3748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Es opcional,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que lo firme el integrante CAE, en el contexto de la actual emergencia sanitaria; cuando no se pudo realizar la reunión y se empleó el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Anexo N° 4.</a:t>
            </a:r>
            <a:endParaRPr lang="es-P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E071B8-C2EC-42A4-B531-0BAD2170C83C}"/>
              </a:ext>
            </a:extLst>
          </p:cNvPr>
          <p:cNvSpPr txBox="1"/>
          <p:nvPr/>
        </p:nvSpPr>
        <p:spPr>
          <a:xfrm>
            <a:off x="6962761" y="305465"/>
            <a:ext cx="467778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E3211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Uso del Anexo</a:t>
            </a:r>
            <a:r>
              <a:rPr lang="es-MX" sz="2400" b="1" dirty="0">
                <a:solidFill>
                  <a:srgbClr val="E3211B"/>
                </a:solidFill>
                <a:latin typeface="Calibri"/>
                <a:cs typeface="Calibri"/>
              </a:rPr>
              <a:t> N° 2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E3211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53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3DA37-5751-4382-893D-0B3C21E86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3" t="22516" r="37608" b="1609"/>
          <a:stretch/>
        </p:blipFill>
        <p:spPr>
          <a:xfrm>
            <a:off x="198783" y="178866"/>
            <a:ext cx="6228522" cy="6500268"/>
          </a:xfrm>
          <a:prstGeom prst="rect">
            <a:avLst/>
          </a:prstGeom>
        </p:spPr>
      </p:pic>
      <p:sp>
        <p:nvSpPr>
          <p:cNvPr id="11" name="Globo: línea 10">
            <a:extLst>
              <a:ext uri="{FF2B5EF4-FFF2-40B4-BE49-F238E27FC236}">
                <a16:creationId xmlns:a16="http://schemas.microsoft.com/office/drawing/2014/main" id="{CE251ADE-7F2B-407A-A990-CFD848CC5DCE}"/>
              </a:ext>
            </a:extLst>
          </p:cNvPr>
          <p:cNvSpPr/>
          <p:nvPr/>
        </p:nvSpPr>
        <p:spPr>
          <a:xfrm>
            <a:off x="6800546" y="1245418"/>
            <a:ext cx="4840003" cy="1910774"/>
          </a:xfrm>
          <a:prstGeom prst="borderCallout1">
            <a:avLst>
              <a:gd name="adj1" fmla="val 18750"/>
              <a:gd name="adj2" fmla="val -8333"/>
              <a:gd name="adj3" fmla="val -18606"/>
              <a:gd name="adj4" fmla="val -6486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SOLO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para la delegación del rol de presidente CAE en los casos excepcionales, en el marco de una norma específica como la R.M. 176-2020-MINEDU (u otra similar que emita el ente rector).</a:t>
            </a:r>
          </a:p>
          <a:p>
            <a:pPr algn="just"/>
            <a:r>
              <a:rPr lang="es-MX" sz="1600" b="1" u="sng" dirty="0">
                <a:solidFill>
                  <a:schemeClr val="bg2">
                    <a:lumMod val="25000"/>
                  </a:schemeClr>
                </a:solidFill>
              </a:rPr>
              <a:t>Actualmente, prevalece solamente </a:t>
            </a:r>
            <a:r>
              <a:rPr lang="es-MX" sz="1600" b="1" u="sng" dirty="0">
                <a:solidFill>
                  <a:schemeClr val="tx1"/>
                </a:solidFill>
              </a:rPr>
              <a:t>la </a:t>
            </a:r>
            <a:r>
              <a:rPr lang="es-MX" sz="1600" b="1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R.V.M. N° 083-2019-MINEDU y la </a:t>
            </a:r>
            <a:r>
              <a:rPr lang="es-MX" sz="1600" b="1" dirty="0">
                <a:solidFill>
                  <a:schemeClr val="tx1"/>
                </a:solidFill>
                <a:latin typeface="Calibri "/>
                <a:ea typeface="Tahoma" panose="020B0604030504040204" pitchFamily="34" charset="0"/>
                <a:cs typeface="Tahoma" panose="020B0604030504040204" pitchFamily="34" charset="0"/>
              </a:rPr>
              <a:t>R.M. N°189-2021-MINEDU, respecto a los integrantes del CAE.</a:t>
            </a:r>
          </a:p>
          <a:p>
            <a:pPr algn="just"/>
            <a:endParaRPr lang="es-MX" sz="1600" b="1" dirty="0">
              <a:solidFill>
                <a:schemeClr val="tx1"/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53AD23AD-4A9D-4030-8E9F-071CF1DE67FC}"/>
              </a:ext>
            </a:extLst>
          </p:cNvPr>
          <p:cNvSpPr/>
          <p:nvPr/>
        </p:nvSpPr>
        <p:spPr>
          <a:xfrm>
            <a:off x="6800546" y="4680194"/>
            <a:ext cx="4840003" cy="1111006"/>
          </a:xfrm>
          <a:prstGeom prst="borderCallout1">
            <a:avLst>
              <a:gd name="adj1" fmla="val 18750"/>
              <a:gd name="adj2" fmla="val -8333"/>
              <a:gd name="adj3" fmla="val 143310"/>
              <a:gd name="adj4" fmla="val -5007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u="sng" dirty="0">
                <a:solidFill>
                  <a:schemeClr val="bg2">
                    <a:lumMod val="25000"/>
                  </a:schemeClr>
                </a:solidFill>
              </a:rPr>
              <a:t>No se emplea para encargar la presidencia del CAE en situaciones regulares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, como en casos de IIEE Integradas y PRONOEI.</a:t>
            </a:r>
            <a:endParaRPr lang="es-P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794930-22D1-4B14-9D5E-BF9D2151FED7}"/>
              </a:ext>
            </a:extLst>
          </p:cNvPr>
          <p:cNvSpPr txBox="1"/>
          <p:nvPr/>
        </p:nvSpPr>
        <p:spPr>
          <a:xfrm>
            <a:off x="6962761" y="305465"/>
            <a:ext cx="467778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E3211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Uso del Anexo</a:t>
            </a:r>
            <a:r>
              <a:rPr lang="es-MX" sz="2400" b="1" dirty="0">
                <a:solidFill>
                  <a:srgbClr val="E3211B"/>
                </a:solidFill>
                <a:latin typeface="Calibri"/>
                <a:cs typeface="Calibri"/>
              </a:rPr>
              <a:t> N° 3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E3211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38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0B5ECC-4799-4338-A87D-AD1E99CB155E}"/>
              </a:ext>
            </a:extLst>
          </p:cNvPr>
          <p:cNvSpPr txBox="1"/>
          <p:nvPr/>
        </p:nvSpPr>
        <p:spPr>
          <a:xfrm>
            <a:off x="2518141" y="954633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Precisiones finales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799965B-900C-463B-AD1E-1708E543D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146010"/>
              </p:ext>
            </p:extLst>
          </p:nvPr>
        </p:nvGraphicFramePr>
        <p:xfrm>
          <a:off x="967408" y="1611186"/>
          <a:ext cx="10442713" cy="451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69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23EC0F-6C9E-FC4A-9774-E51C55E7C972}"/>
              </a:ext>
            </a:extLst>
          </p:cNvPr>
          <p:cNvSpPr txBox="1"/>
          <p:nvPr/>
        </p:nvSpPr>
        <p:spPr>
          <a:xfrm>
            <a:off x="3220186" y="1358427"/>
            <a:ext cx="5594630" cy="715089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PAUSA ACTIVA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B0E6D9-954B-4F21-80A8-4069AEB0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66" y="2340824"/>
            <a:ext cx="6692079" cy="36168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0EBFFD-941B-4510-9AA5-F61B3692D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0" y="2873728"/>
            <a:ext cx="2261875" cy="2261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40AA98-B190-4C1C-8652-BB6414B64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3" y="2423033"/>
            <a:ext cx="2286854" cy="27125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CC5B56-B9F5-42C9-96E2-E4CE6B086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47" y="2602660"/>
            <a:ext cx="3063019" cy="27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71204"/>
            <a:ext cx="12192000" cy="2273074"/>
          </a:xfrm>
          <a:prstGeom prst="rect">
            <a:avLst/>
          </a:prstGeom>
          <a:solidFill>
            <a:srgbClr val="D606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53E94A-F375-4DF3-AF5D-A4D924C8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07" y="2615484"/>
            <a:ext cx="10990385" cy="2128794"/>
          </a:xfrm>
        </p:spPr>
        <p:txBody>
          <a:bodyPr lIns="90000">
            <a:noAutofit/>
          </a:bodyPr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Socialización del Plan de Trabajo para 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conformación </a:t>
            </a:r>
            <a:r>
              <a:rPr lang="es-MX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los Comités de Alimentación escolar de las Instituciones Educativas atendidas por el programa Nacional de Alimentación Escolar </a:t>
            </a:r>
            <a:r>
              <a:rPr lang="es-MX" sz="3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Qali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Warma</a:t>
            </a:r>
            <a:b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PE" sz="3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3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964ED0F-6431-4483-9A72-ABC78E2B0AD9}"/>
              </a:ext>
            </a:extLst>
          </p:cNvPr>
          <p:cNvSpPr txBox="1"/>
          <p:nvPr/>
        </p:nvSpPr>
        <p:spPr>
          <a:xfrm>
            <a:off x="2571150" y="900073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OBJETIVOS Y ESTRATEGIAS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5050" y="1694302"/>
            <a:ext cx="4021541" cy="4653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Establecer </a:t>
            </a: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las estrategias y actividades para la generación de condiciones y proceso de conformación de CAE de la campaña 2022.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Objetivo Especifico:</a:t>
            </a:r>
            <a:r>
              <a:rPr lang="es-E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Conformar 2819 CAE </a:t>
            </a:r>
            <a:r>
              <a:rPr lang="es-PE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periodo de </a:t>
            </a:r>
            <a:r>
              <a:rPr lang="es-PE" sz="2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atención </a:t>
            </a:r>
            <a:r>
              <a:rPr lang="es-PE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2022, </a:t>
            </a: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de un total de 2819 Instituciones Educativas usuarias del PNAE </a:t>
            </a:r>
            <a:r>
              <a:rPr lang="es-ES" sz="20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Qali</a:t>
            </a: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Warma</a:t>
            </a:r>
            <a:r>
              <a:rPr lang="es-ES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PE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Unidad Territorial Ayacucho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54137" y="1410851"/>
            <a:ext cx="7237863" cy="5493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PE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Articulación</a:t>
            </a:r>
            <a:r>
              <a:rPr lang="es-PE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Coordinación con la DREA 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Ayacucho: Emisión </a:t>
            </a: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documento que brinde indicaciones sobre la prestación del servicio alimentario a la 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comunidad educativa.</a:t>
            </a:r>
            <a:endParaRPr lang="en-U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Difusión </a:t>
            </a:r>
            <a:r>
              <a:rPr lang="es-ES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y Comunicación</a:t>
            </a:r>
            <a:endParaRPr lang="en-US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Coordinar la publicación en las páginas web institucionales de la 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DREA el </a:t>
            </a: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“Protocolo para la 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Conformación CAE  y los formatos </a:t>
            </a: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correspondientes </a:t>
            </a:r>
            <a:endParaRPr lang="es-E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Coordinar </a:t>
            </a: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 las 11 UGEL, la elaboración de directorios del personal directivo de las IIEE del ámbito de intervención del PNAEQW, que incluya los datos de celular y correo 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electrónico.</a:t>
            </a:r>
            <a:endParaRPr lang="en-US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Asistencia </a:t>
            </a:r>
            <a:r>
              <a:rPr lang="es-ES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Técnica.</a:t>
            </a:r>
            <a:endParaRPr lang="en-US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los Directores de las II.EE, por parte de las/los MGL respecto al proceso de conformación de CAE 2022</a:t>
            </a:r>
            <a:r>
              <a:rPr lang="es-ES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1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964ED0F-6431-4483-9A72-ABC78E2B0AD9}"/>
              </a:ext>
            </a:extLst>
          </p:cNvPr>
          <p:cNvSpPr txBox="1"/>
          <p:nvPr/>
        </p:nvSpPr>
        <p:spPr>
          <a:xfrm>
            <a:off x="2571150" y="900073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TIEMPO DE EJECUCION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5245"/>
              </p:ext>
            </p:extLst>
          </p:nvPr>
        </p:nvGraphicFramePr>
        <p:xfrm>
          <a:off x="1023583" y="2224584"/>
          <a:ext cx="9894625" cy="2632330"/>
        </p:xfrm>
        <a:graphic>
          <a:graphicData uri="http://schemas.openxmlformats.org/drawingml/2006/table">
            <a:tbl>
              <a:tblPr firstRow="1" firstCol="1" bandRow="1"/>
              <a:tblGrid>
                <a:gridCol w="2066502">
                  <a:extLst>
                    <a:ext uri="{9D8B030D-6E8A-4147-A177-3AD203B41FA5}">
                      <a16:colId xmlns:a16="http://schemas.microsoft.com/office/drawing/2014/main" val="2119981252"/>
                    </a:ext>
                  </a:extLst>
                </a:gridCol>
                <a:gridCol w="1513386">
                  <a:extLst>
                    <a:ext uri="{9D8B030D-6E8A-4147-A177-3AD203B41FA5}">
                      <a16:colId xmlns:a16="http://schemas.microsoft.com/office/drawing/2014/main" val="2947397365"/>
                    </a:ext>
                  </a:extLst>
                </a:gridCol>
                <a:gridCol w="1696478">
                  <a:extLst>
                    <a:ext uri="{9D8B030D-6E8A-4147-A177-3AD203B41FA5}">
                      <a16:colId xmlns:a16="http://schemas.microsoft.com/office/drawing/2014/main" val="2638054520"/>
                    </a:ext>
                  </a:extLst>
                </a:gridCol>
                <a:gridCol w="1667029">
                  <a:extLst>
                    <a:ext uri="{9D8B030D-6E8A-4147-A177-3AD203B41FA5}">
                      <a16:colId xmlns:a16="http://schemas.microsoft.com/office/drawing/2014/main" val="3785093651"/>
                    </a:ext>
                  </a:extLst>
                </a:gridCol>
                <a:gridCol w="1755374">
                  <a:extLst>
                    <a:ext uri="{9D8B030D-6E8A-4147-A177-3AD203B41FA5}">
                      <a16:colId xmlns:a16="http://schemas.microsoft.com/office/drawing/2014/main" val="184577888"/>
                    </a:ext>
                  </a:extLst>
                </a:gridCol>
                <a:gridCol w="1195856">
                  <a:extLst>
                    <a:ext uri="{9D8B030D-6E8A-4147-A177-3AD203B41FA5}">
                      <a16:colId xmlns:a16="http://schemas.microsoft.com/office/drawing/2014/main" val="1167845070"/>
                    </a:ext>
                  </a:extLst>
                </a:gridCol>
              </a:tblGrid>
              <a:tr h="1231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SETIEMBRE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OCTUBRE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NOVIEMBRE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DICIEMBRE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11703"/>
                  </a:ext>
                </a:extLst>
              </a:tr>
              <a:tr h="1231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Número de CAE a ser conformadas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2819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1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28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964ED0F-6431-4483-9A72-ABC78E2B0AD9}"/>
              </a:ext>
            </a:extLst>
          </p:cNvPr>
          <p:cNvSpPr txBox="1"/>
          <p:nvPr/>
        </p:nvSpPr>
        <p:spPr>
          <a:xfrm>
            <a:off x="2571150" y="900073"/>
            <a:ext cx="7049699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ACTIVIDADES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14900" y="1419367"/>
            <a:ext cx="10677099" cy="5493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</a:t>
            </a:r>
            <a:r>
              <a:rPr lang="es-E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FASE DE GENERACIÓN DE CONDICIONES PARA LA CONFORMACIÓN DEL CAE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PE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 </a:t>
            </a:r>
            <a:r>
              <a:rPr lang="es-PE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ejecutar el taller de presentación de Protocolo de conformación y actualización CAE (RDE N° D000191-MIDIS/PNAEQW-DE) a los MGL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Emitir oficio a 01 DREA y 11 UGEL: Conformación CAE para el periodo de Atención 2022. Publicación de la RDE N° D000273-MIDIS/PNAEQW-DE en la página web de la DREA y UGEL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participación de representantes de 01 DREA y 11 UGEL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AT en conformación CAE a los MGL de la UT Ayacucho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FASE DE CONFORMACIÓN DEL CAE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Conformación </a:t>
            </a: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CAE en todas las IIEE usuarias del PNAE </a:t>
            </a:r>
            <a:r>
              <a:rPr lang="es-ES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Qali</a:t>
            </a: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Warma</a:t>
            </a: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la UT Ayacucho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PE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FASE DE CONSOLIDACIÓN DE LA INFORMACIÓN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Registro en SIGO CAE conformado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Evaluación de Avance de la conformación de CAE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Informar de la conformación CAE en las 2819 II.EE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2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0964ED0F-6431-4483-9A72-ABC78E2B0AD9}"/>
              </a:ext>
            </a:extLst>
          </p:cNvPr>
          <p:cNvSpPr txBox="1"/>
          <p:nvPr/>
        </p:nvSpPr>
        <p:spPr>
          <a:xfrm>
            <a:off x="409433" y="3115787"/>
            <a:ext cx="1937983" cy="1532334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CRONOGRAMA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LAS ACTIVIDADES/TAREAS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6" y="878612"/>
            <a:ext cx="9844586" cy="60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0" y="3307444"/>
            <a:ext cx="12192000" cy="844791"/>
          </a:xfrm>
          <a:solidFill>
            <a:srgbClr val="E84D47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Gracias…</a:t>
            </a:r>
          </a:p>
        </p:txBody>
      </p:sp>
      <p:pic>
        <p:nvPicPr>
          <p:cNvPr id="8" name="Imagen 7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94" y="4627790"/>
            <a:ext cx="4566008" cy="9132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4F7251-5A9D-4640-8BBA-69EE4BF873A8}"/>
              </a:ext>
            </a:extLst>
          </p:cNvPr>
          <p:cNvSpPr/>
          <p:nvPr/>
        </p:nvSpPr>
        <p:spPr>
          <a:xfrm>
            <a:off x="5126967" y="5584223"/>
            <a:ext cx="2429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/>
              <a:t>Programa Nacional de Alimentación Escolar </a:t>
            </a:r>
          </a:p>
          <a:p>
            <a:pPr algn="ctr"/>
            <a:r>
              <a:rPr lang="es-PE" sz="1600" b="1" dirty="0"/>
              <a:t>QALI WARMA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34"/>
            <a:ext cx="1219200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C7B1D08-4EEE-4D52-A701-28428C30A2CB}"/>
              </a:ext>
            </a:extLst>
          </p:cNvPr>
          <p:cNvSpPr/>
          <p:nvPr/>
        </p:nvSpPr>
        <p:spPr>
          <a:xfrm>
            <a:off x="2050646" y="2178499"/>
            <a:ext cx="9137906" cy="3050931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3EC0F-6C9E-FC4A-9774-E51C55E7C972}"/>
              </a:ext>
            </a:extLst>
          </p:cNvPr>
          <p:cNvSpPr txBox="1"/>
          <p:nvPr/>
        </p:nvSpPr>
        <p:spPr>
          <a:xfrm>
            <a:off x="4236428" y="1257300"/>
            <a:ext cx="3719143" cy="510778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OBJETIVO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0D7BC6-EC75-4AFB-8D17-C9E5C0A7EDF3}"/>
              </a:ext>
            </a:extLst>
          </p:cNvPr>
          <p:cNvSpPr txBox="1"/>
          <p:nvPr/>
        </p:nvSpPr>
        <p:spPr>
          <a:xfrm>
            <a:off x="4074915" y="2708605"/>
            <a:ext cx="6778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Fortalecer las capacidades de los equipos técnicos de las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DREA y Unidad de Gestión Educativa – UGEL,  sobre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 Implementación del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 para la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conformación o actualización de los Comités de Alimentación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Escolar periodo 2022; 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las IIEE atendidas por</a:t>
            </a:r>
            <a:b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PNAEQW</a:t>
            </a: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31365-9B9D-41E9-8DC4-B90EAA24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1" y="2262257"/>
            <a:ext cx="2883414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23EC0F-6C9E-FC4A-9774-E51C55E7C972}"/>
              </a:ext>
            </a:extLst>
          </p:cNvPr>
          <p:cNvSpPr txBox="1"/>
          <p:nvPr/>
        </p:nvSpPr>
        <p:spPr>
          <a:xfrm>
            <a:off x="3998795" y="809299"/>
            <a:ext cx="4648328" cy="578882"/>
          </a:xfrm>
          <a:prstGeom prst="roundRect">
            <a:avLst/>
          </a:prstGeom>
          <a:solidFill>
            <a:srgbClr val="E3211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PROGAMA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CE5114B4-0DA9-4117-B55C-F9BB2C6E1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48" y="1937982"/>
            <a:ext cx="2539319" cy="3163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5342194"/>
              </p:ext>
            </p:extLst>
          </p:nvPr>
        </p:nvGraphicFramePr>
        <p:xfrm>
          <a:off x="3370997" y="1582218"/>
          <a:ext cx="8821003" cy="507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4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71204"/>
            <a:ext cx="12192000" cy="2273074"/>
          </a:xfrm>
          <a:prstGeom prst="rect">
            <a:avLst/>
          </a:prstGeom>
          <a:solidFill>
            <a:srgbClr val="D606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53E94A-F375-4DF3-AF5D-A4D924C8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07" y="2615484"/>
            <a:ext cx="10990385" cy="2128794"/>
          </a:xfrm>
        </p:spPr>
        <p:txBody>
          <a:bodyPr lIns="90000">
            <a:noAutofit/>
          </a:bodyPr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Socialización del Protocolo 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para la conformación </a:t>
            </a:r>
            <a:r>
              <a:rPr lang="es-MX" sz="3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los Comités de Alimentación escolar de las Instituciones Educativas atendidas por el programa Nacional de Alimentación Escolar </a:t>
            </a:r>
            <a:r>
              <a:rPr lang="es-MX" sz="3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Qali</a:t>
            </a:r>
            <a: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Warma</a:t>
            </a:r>
            <a:br>
              <a:rPr lang="es-MX" sz="3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PE" sz="3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1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91911F-4ACA-47BE-92DB-F0B7BFF41C4F}"/>
              </a:ext>
            </a:extLst>
          </p:cNvPr>
          <p:cNvSpPr/>
          <p:nvPr/>
        </p:nvSpPr>
        <p:spPr>
          <a:xfrm>
            <a:off x="675860" y="1987062"/>
            <a:ext cx="5654602" cy="1318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402974-592D-4F99-9E3F-362E3B953AC6}"/>
              </a:ext>
            </a:extLst>
          </p:cNvPr>
          <p:cNvSpPr/>
          <p:nvPr/>
        </p:nvSpPr>
        <p:spPr>
          <a:xfrm>
            <a:off x="675860" y="3436732"/>
            <a:ext cx="5654602" cy="1460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contenido 10">
            <a:extLst>
              <a:ext uri="{FF2B5EF4-FFF2-40B4-BE49-F238E27FC236}">
                <a16:creationId xmlns:a16="http://schemas.microsoft.com/office/drawing/2014/main" id="{4B309830-8195-48D3-B8E3-6EEDB134CDEF}"/>
              </a:ext>
            </a:extLst>
          </p:cNvPr>
          <p:cNvSpPr txBox="1">
            <a:spLocks/>
          </p:cNvSpPr>
          <p:nvPr/>
        </p:nvSpPr>
        <p:spPr>
          <a:xfrm>
            <a:off x="824820" y="2091381"/>
            <a:ext cx="5362615" cy="29576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ea typeface="Tahoma" panose="020B0604030504040204" pitchFamily="34" charset="0"/>
                <a:cs typeface="Calibri Light" panose="020F0302020204030204" pitchFamily="34" charset="0"/>
              </a:rPr>
              <a:t>R.V.M. N° 083-2019-MINEDU</a:t>
            </a:r>
          </a:p>
          <a:p>
            <a:pPr marL="0" indent="0" algn="just">
              <a:buNone/>
            </a:pPr>
            <a:r>
              <a:rPr lang="es-MX" sz="16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Norma para la Cogestión del Servicio  Alimentario implementado con el PNAEQW en  las IIEE, PRONOEI y Programas No  Escolarizados Públicos de la Educación Básica.</a:t>
            </a:r>
          </a:p>
          <a:p>
            <a:pPr algn="just"/>
            <a:endParaRPr lang="es-PE" sz="1800" dirty="0">
              <a:latin typeface="Calibri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1800" b="1" dirty="0">
                <a:latin typeface="Calibri "/>
                <a:ea typeface="Tahoma" panose="020B0604030504040204" pitchFamily="34" charset="0"/>
                <a:cs typeface="Tahoma" panose="020B0604030504040204" pitchFamily="34" charset="0"/>
              </a:rPr>
              <a:t>R.M. N°189-2021-MINEDU</a:t>
            </a:r>
          </a:p>
          <a:p>
            <a:pPr marL="0" indent="0" algn="just">
              <a:buNone/>
            </a:pPr>
            <a:r>
              <a:rPr lang="es-MX" sz="16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“Disposiciones para los Comités de Gestión Escolar en las Instituciones Educativas Públicas de Educación Básica” y la Tabla de Equivalencias de Denominaciones para las comisiones y comités de las instituciones educativas públicas de Educación Básica</a:t>
            </a:r>
            <a:r>
              <a:rPr lang="es-MX" sz="1600" b="1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. </a:t>
            </a:r>
            <a:endParaRPr lang="es-PE" sz="1600" b="1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es-MX" sz="1800" b="1" dirty="0">
              <a:latin typeface="Calibri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1800" b="1" dirty="0">
              <a:solidFill>
                <a:schemeClr val="bg2">
                  <a:lumMod val="50000"/>
                </a:schemeClr>
              </a:solidFill>
              <a:latin typeface="Calibri 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1800" b="1" dirty="0">
              <a:solidFill>
                <a:schemeClr val="bg2">
                  <a:lumMod val="50000"/>
                </a:schemeClr>
              </a:solidFill>
              <a:latin typeface="Calibri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1AD9554-E68D-4E7F-A124-F07E5707147D}"/>
              </a:ext>
            </a:extLst>
          </p:cNvPr>
          <p:cNvSpPr txBox="1">
            <a:spLocks/>
          </p:cNvSpPr>
          <p:nvPr/>
        </p:nvSpPr>
        <p:spPr>
          <a:xfrm>
            <a:off x="3843129" y="1039182"/>
            <a:ext cx="4651513" cy="43561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Marco Legal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CC4E31D-DE9D-4222-85EC-E1F59D3F21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7" t="23236" r="25854" b="10878"/>
          <a:stretch/>
        </p:blipFill>
        <p:spPr bwMode="auto">
          <a:xfrm>
            <a:off x="7060224" y="1711473"/>
            <a:ext cx="4306956" cy="4717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1FB1138-1F03-4658-861A-C256DF061F63}"/>
              </a:ext>
            </a:extLst>
          </p:cNvPr>
          <p:cNvSpPr/>
          <p:nvPr/>
        </p:nvSpPr>
        <p:spPr>
          <a:xfrm>
            <a:off x="695519" y="5049078"/>
            <a:ext cx="5654602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F05604-1437-4174-BF82-B20EB97546D2}"/>
              </a:ext>
            </a:extLst>
          </p:cNvPr>
          <p:cNvSpPr txBox="1"/>
          <p:nvPr/>
        </p:nvSpPr>
        <p:spPr>
          <a:xfrm>
            <a:off x="695519" y="5002523"/>
            <a:ext cx="5634943" cy="1354217"/>
          </a:xfrm>
          <a:prstGeom prst="rect">
            <a:avLst/>
          </a:prstGeom>
          <a:noFill/>
          <a:ln>
            <a:solidFill>
              <a:srgbClr val="E3211B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ea typeface="Tahoma" panose="020B0604030504040204" pitchFamily="34" charset="0"/>
                <a:cs typeface="Calibri Light" panose="020F0302020204030204" pitchFamily="34" charset="0"/>
              </a:rPr>
              <a:t>R.D.E. </a:t>
            </a:r>
            <a:r>
              <a:rPr lang="pt-BR" b="1" dirty="0">
                <a:ea typeface="Tahoma" panose="020B0604030504040204" pitchFamily="34" charset="0"/>
                <a:cs typeface="Calibri Light" panose="020F0302020204030204" pitchFamily="34" charset="0"/>
              </a:rPr>
              <a:t>N°D000191-2021-MIDIS/PNAEQW-DE </a:t>
            </a:r>
            <a:r>
              <a:rPr lang="pt-BR" sz="1600" b="1" dirty="0">
                <a:ea typeface="Tahoma" panose="020B0604030504040204" pitchFamily="34" charset="0"/>
                <a:cs typeface="Calibri Light" panose="020F0302020204030204" pitchFamily="34" charset="0"/>
              </a:rPr>
              <a:t>(27.07.21</a:t>
            </a:r>
            <a:r>
              <a:rPr lang="pt-BR" sz="16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) </a:t>
            </a:r>
          </a:p>
          <a:p>
            <a:pPr algn="just"/>
            <a:r>
              <a:rPr lang="es-MX" sz="16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“Protocolo para la conformación o actualización de los Comités de Alimentación Escolar de las instituciones educativas públicas atendidas por el Programa Nacional de Alimentación Escolar </a:t>
            </a:r>
            <a:r>
              <a:rPr lang="es-MX" sz="1600" b="1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Qali</a:t>
            </a:r>
            <a:r>
              <a:rPr lang="es-MX" sz="16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Warma”, versión 08.</a:t>
            </a:r>
            <a:endParaRPr lang="es-PE" sz="16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5AA353CA-FEE0-4BF6-BEA7-5EC51089A413}"/>
              </a:ext>
            </a:extLst>
          </p:cNvPr>
          <p:cNvSpPr/>
          <p:nvPr/>
        </p:nvSpPr>
        <p:spPr>
          <a:xfrm rot="16200000">
            <a:off x="6739016" y="5194442"/>
            <a:ext cx="334127" cy="59434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880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9602A4C-1AD8-41F0-9948-281461D7993A}"/>
              </a:ext>
            </a:extLst>
          </p:cNvPr>
          <p:cNvSpPr txBox="1">
            <a:spLocks/>
          </p:cNvSpPr>
          <p:nvPr/>
        </p:nvSpPr>
        <p:spPr>
          <a:xfrm>
            <a:off x="8560904" y="904774"/>
            <a:ext cx="3432313" cy="35418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Disposiciones Generales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15A2156-756D-4EE1-A958-8D12D895C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199120"/>
              </p:ext>
            </p:extLst>
          </p:nvPr>
        </p:nvGraphicFramePr>
        <p:xfrm>
          <a:off x="6241773" y="2488993"/>
          <a:ext cx="5618922" cy="377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D8BA739-6242-44E2-B48C-42757C352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599261"/>
              </p:ext>
            </p:extLst>
          </p:nvPr>
        </p:nvGraphicFramePr>
        <p:xfrm>
          <a:off x="953996" y="2229955"/>
          <a:ext cx="5078063" cy="21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8E71746-3DB9-465C-AE81-561BE6B76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7928" y="4374384"/>
            <a:ext cx="3070198" cy="1851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889C538-1D4B-4160-B898-AEE964B9942C}"/>
              </a:ext>
            </a:extLst>
          </p:cNvPr>
          <p:cNvSpPr txBox="1">
            <a:spLocks/>
          </p:cNvSpPr>
          <p:nvPr/>
        </p:nvSpPr>
        <p:spPr>
          <a:xfrm>
            <a:off x="1881809" y="1607940"/>
            <a:ext cx="8362121" cy="459399"/>
          </a:xfrm>
          <a:prstGeom prst="rect">
            <a:avLst/>
          </a:prstGeom>
          <a:solidFill>
            <a:srgbClr val="E3211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bg1"/>
                </a:solidFill>
              </a:rPr>
              <a:t>Integrantes del Comité de Alimentación Escolar (CAE)</a:t>
            </a:r>
          </a:p>
        </p:txBody>
      </p:sp>
    </p:spTree>
    <p:extLst>
      <p:ext uri="{BB962C8B-B14F-4D97-AF65-F5344CB8AC3E}">
        <p14:creationId xmlns:p14="http://schemas.microsoft.com/office/powerpoint/2010/main" val="46969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30D21F9-371D-4B4B-B5F8-D208C0E33401}"/>
              </a:ext>
            </a:extLst>
          </p:cNvPr>
          <p:cNvSpPr txBox="1"/>
          <p:nvPr/>
        </p:nvSpPr>
        <p:spPr>
          <a:xfrm>
            <a:off x="2259494" y="900266"/>
            <a:ext cx="74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Rol de Presidenta/e del CAE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89AB5AD-A300-459B-BB30-5A9AF7DCAADA}"/>
              </a:ext>
            </a:extLst>
          </p:cNvPr>
          <p:cNvGrpSpPr/>
          <p:nvPr/>
        </p:nvGrpSpPr>
        <p:grpSpPr>
          <a:xfrm>
            <a:off x="1042796" y="1895688"/>
            <a:ext cx="10106408" cy="4062046"/>
            <a:chOff x="899522" y="1911626"/>
            <a:chExt cx="10106408" cy="4062046"/>
          </a:xfrm>
        </p:grpSpPr>
        <p:graphicFrame>
          <p:nvGraphicFramePr>
            <p:cNvPr id="12" name="Diagrama 11">
              <a:extLst>
                <a:ext uri="{FF2B5EF4-FFF2-40B4-BE49-F238E27FC236}">
                  <a16:creationId xmlns:a16="http://schemas.microsoft.com/office/drawing/2014/main" id="{A6EE1D6F-1168-4339-914D-EF53BC8B3E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6383618"/>
                </p:ext>
              </p:extLst>
            </p:nvPr>
          </p:nvGraphicFramePr>
          <p:xfrm>
            <a:off x="947530" y="1911626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a 12">
              <a:extLst>
                <a:ext uri="{FF2B5EF4-FFF2-40B4-BE49-F238E27FC236}">
                  <a16:creationId xmlns:a16="http://schemas.microsoft.com/office/drawing/2014/main" id="{A02160B5-AC8C-4E97-8AB9-93FF6BB54D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4222678"/>
                </p:ext>
              </p:extLst>
            </p:nvPr>
          </p:nvGraphicFramePr>
          <p:xfrm>
            <a:off x="928830" y="2588716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4" name="Diagrama 13">
              <a:extLst>
                <a:ext uri="{FF2B5EF4-FFF2-40B4-BE49-F238E27FC236}">
                  <a16:creationId xmlns:a16="http://schemas.microsoft.com/office/drawing/2014/main" id="{122917E1-C8C7-4583-B63B-34C219B17A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333968"/>
                </p:ext>
              </p:extLst>
            </p:nvPr>
          </p:nvGraphicFramePr>
          <p:xfrm>
            <a:off x="947529" y="3265806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5" name="Diagrama 14">
              <a:extLst>
                <a:ext uri="{FF2B5EF4-FFF2-40B4-BE49-F238E27FC236}">
                  <a16:creationId xmlns:a16="http://schemas.microsoft.com/office/drawing/2014/main" id="{74850B8E-F47F-4555-80B6-E4211D193A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754336"/>
                </p:ext>
              </p:extLst>
            </p:nvPr>
          </p:nvGraphicFramePr>
          <p:xfrm>
            <a:off x="928830" y="3978065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6" name="Diagrama 15">
              <a:extLst>
                <a:ext uri="{FF2B5EF4-FFF2-40B4-BE49-F238E27FC236}">
                  <a16:creationId xmlns:a16="http://schemas.microsoft.com/office/drawing/2014/main" id="{4668B6DB-FE38-4D79-962F-3F78EB333C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5130951"/>
                </p:ext>
              </p:extLst>
            </p:nvPr>
          </p:nvGraphicFramePr>
          <p:xfrm>
            <a:off x="947529" y="5419674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7" name="Diagrama 16">
              <a:extLst>
                <a:ext uri="{FF2B5EF4-FFF2-40B4-BE49-F238E27FC236}">
                  <a16:creationId xmlns:a16="http://schemas.microsoft.com/office/drawing/2014/main" id="{97066288-7B37-4250-BA36-4759FE7F57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9156319"/>
                </p:ext>
              </p:extLst>
            </p:nvPr>
          </p:nvGraphicFramePr>
          <p:xfrm>
            <a:off x="899522" y="4698869"/>
            <a:ext cx="10058400" cy="5539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D7D410-9E11-4E8A-9894-49B4EA08B3DE}"/>
              </a:ext>
            </a:extLst>
          </p:cNvPr>
          <p:cNvSpPr txBox="1"/>
          <p:nvPr/>
        </p:nvSpPr>
        <p:spPr>
          <a:xfrm>
            <a:off x="1630016" y="1357363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IE: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466F85-7201-4B2D-B913-7F5DE4CECF6E}"/>
              </a:ext>
            </a:extLst>
          </p:cNvPr>
          <p:cNvSpPr txBox="1"/>
          <p:nvPr/>
        </p:nvSpPr>
        <p:spPr>
          <a:xfrm>
            <a:off x="7507356" y="1331862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Actor: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AB5700B-0960-4634-B059-F1C4F3C0DA6B}"/>
              </a:ext>
            </a:extLst>
          </p:cNvPr>
          <p:cNvSpPr txBox="1"/>
          <p:nvPr/>
        </p:nvSpPr>
        <p:spPr>
          <a:xfrm>
            <a:off x="947529" y="6088218"/>
            <a:ext cx="924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(1) El/la d</a:t>
            </a:r>
            <a:r>
              <a:rPr lang="es-MX" sz="1400" dirty="0" err="1"/>
              <a:t>ocente</a:t>
            </a:r>
            <a:r>
              <a:rPr lang="es-MX" sz="1400" dirty="0"/>
              <a:t> coordinador/a puede encargar de considerarlo pertinente el/la promotor/a educativo</a:t>
            </a:r>
            <a:endParaRPr lang="es-419" sz="1400" dirty="0"/>
          </a:p>
          <a:p>
            <a:r>
              <a:rPr lang="es-ES" sz="1400" dirty="0"/>
              <a:t> </a:t>
            </a:r>
            <a:endParaRPr lang="es-419" sz="1400" dirty="0"/>
          </a:p>
        </p:txBody>
      </p:sp>
    </p:spTree>
    <p:extLst>
      <p:ext uri="{BB962C8B-B14F-4D97-AF65-F5344CB8AC3E}">
        <p14:creationId xmlns:p14="http://schemas.microsoft.com/office/powerpoint/2010/main" val="350028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30D21F9-371D-4B4B-B5F8-D208C0E33401}"/>
              </a:ext>
            </a:extLst>
          </p:cNvPr>
          <p:cNvSpPr txBox="1"/>
          <p:nvPr/>
        </p:nvSpPr>
        <p:spPr>
          <a:xfrm>
            <a:off x="2034207" y="819038"/>
            <a:ext cx="74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Rol de Secretaria/o del CAE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D7D410-9E11-4E8A-9894-49B4EA08B3DE}"/>
              </a:ext>
            </a:extLst>
          </p:cNvPr>
          <p:cNvSpPr txBox="1"/>
          <p:nvPr/>
        </p:nvSpPr>
        <p:spPr>
          <a:xfrm>
            <a:off x="1630016" y="1357363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IE: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466F85-7201-4B2D-B913-7F5DE4CECF6E}"/>
              </a:ext>
            </a:extLst>
          </p:cNvPr>
          <p:cNvSpPr txBox="1"/>
          <p:nvPr/>
        </p:nvSpPr>
        <p:spPr>
          <a:xfrm>
            <a:off x="7507356" y="1331862"/>
            <a:ext cx="2557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E3211B"/>
                </a:solidFill>
              </a:rPr>
              <a:t>Actor: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E8B7EE-34B8-4C8B-A2CF-7BE75437E66A}"/>
              </a:ext>
            </a:extLst>
          </p:cNvPr>
          <p:cNvGrpSpPr/>
          <p:nvPr/>
        </p:nvGrpSpPr>
        <p:grpSpPr>
          <a:xfrm>
            <a:off x="940887" y="1855082"/>
            <a:ext cx="10124696" cy="4507285"/>
            <a:chOff x="1000504" y="1774245"/>
            <a:chExt cx="10124696" cy="4507285"/>
          </a:xfrm>
        </p:grpSpPr>
        <p:graphicFrame>
          <p:nvGraphicFramePr>
            <p:cNvPr id="21" name="Diagrama 20">
              <a:extLst>
                <a:ext uri="{FF2B5EF4-FFF2-40B4-BE49-F238E27FC236}">
                  <a16:creationId xmlns:a16="http://schemas.microsoft.com/office/drawing/2014/main" id="{D19376F2-E797-4E9A-A33F-DBD9246112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5801406"/>
                </p:ext>
              </p:extLst>
            </p:nvPr>
          </p:nvGraphicFramePr>
          <p:xfrm>
            <a:off x="1066800" y="1774245"/>
            <a:ext cx="10058400" cy="5669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2" name="Diagrama 21">
              <a:extLst>
                <a:ext uri="{FF2B5EF4-FFF2-40B4-BE49-F238E27FC236}">
                  <a16:creationId xmlns:a16="http://schemas.microsoft.com/office/drawing/2014/main" id="{3B4D9F0F-2269-44EC-8807-E1B8EB0E7B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3152088"/>
                </p:ext>
              </p:extLst>
            </p:nvPr>
          </p:nvGraphicFramePr>
          <p:xfrm>
            <a:off x="1048100" y="2601052"/>
            <a:ext cx="10058400" cy="6317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3" name="Diagrama 22">
              <a:extLst>
                <a:ext uri="{FF2B5EF4-FFF2-40B4-BE49-F238E27FC236}">
                  <a16:creationId xmlns:a16="http://schemas.microsoft.com/office/drawing/2014/main" id="{82646C34-A130-47CE-A9E6-B9D9CB509F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4045271"/>
                </p:ext>
              </p:extLst>
            </p:nvPr>
          </p:nvGraphicFramePr>
          <p:xfrm>
            <a:off x="1066799" y="3600362"/>
            <a:ext cx="10058400" cy="639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24" name="Diagrama 23">
              <a:extLst>
                <a:ext uri="{FF2B5EF4-FFF2-40B4-BE49-F238E27FC236}">
                  <a16:creationId xmlns:a16="http://schemas.microsoft.com/office/drawing/2014/main" id="{EC8C8D5C-88B0-4E85-88C4-2DE1C2034E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9368601"/>
                </p:ext>
              </p:extLst>
            </p:nvPr>
          </p:nvGraphicFramePr>
          <p:xfrm>
            <a:off x="1032860" y="4632322"/>
            <a:ext cx="10058400" cy="639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25" name="Diagrama 24">
              <a:extLst>
                <a:ext uri="{FF2B5EF4-FFF2-40B4-BE49-F238E27FC236}">
                  <a16:creationId xmlns:a16="http://schemas.microsoft.com/office/drawing/2014/main" id="{82617F69-E112-482F-850E-C74E32B565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1092550"/>
                </p:ext>
              </p:extLst>
            </p:nvPr>
          </p:nvGraphicFramePr>
          <p:xfrm>
            <a:off x="1000504" y="5641683"/>
            <a:ext cx="10058400" cy="639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1961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2539</Words>
  <Application>Microsoft Office PowerPoint</Application>
  <PresentationFormat>Panorámica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Arial</vt:lpstr>
      <vt:lpstr>Arial MT</vt:lpstr>
      <vt:lpstr>Arial Narrow</vt:lpstr>
      <vt:lpstr>Calibri</vt:lpstr>
      <vt:lpstr>Calibri </vt:lpstr>
      <vt:lpstr>Calibri Light</vt:lpstr>
      <vt:lpstr>Lato Light</vt:lpstr>
      <vt:lpstr>MS Mincho</vt:lpstr>
      <vt:lpstr>Mukta ExtraLight</vt:lpstr>
      <vt:lpstr>Open Sans Light</vt:lpstr>
      <vt:lpstr>Sylfaen</vt:lpstr>
      <vt:lpstr>Tahoma</vt:lpstr>
      <vt:lpstr>Times New Roman</vt:lpstr>
      <vt:lpstr>Wingdings</vt:lpstr>
      <vt:lpstr>Tema de Office</vt:lpstr>
      <vt:lpstr>3_Tema de Office</vt:lpstr>
      <vt:lpstr>REUNIÓN   SOCIALIZACION Y PRESENTACION DEL PLAN DE TRABAJO DEL PROSESO DE CONFORMACION DE  LOS COMITÉS DE ALIMENTACIÓN ESCOLAR PERIODO 2022;  DE LAS IIEE ATENDIDAS POR EL PNAEQW- UT AYACUCHO. DREA Y UGEL </vt:lpstr>
      <vt:lpstr>Presentación de PowerPoint</vt:lpstr>
      <vt:lpstr>Presentación de PowerPoint</vt:lpstr>
      <vt:lpstr>Presentación de PowerPoint</vt:lpstr>
      <vt:lpstr>Socialización del Protocolo para la conformación de los Comités de Alimentación escolar de las Instituciones Educativas atendidas por el programa Nacional de Alimentación Escolar Qali Warma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DISPOSICIONES FINALES Y ANEXOS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Socialización del Plan de Trabajo para la conformación de los Comités de Alimentación escolar de las Instituciones Educativas atendidas por el programa Nacional de Alimentación Escolar Qali Warma </vt:lpstr>
      <vt:lpstr>Presentación de PowerPoint</vt:lpstr>
      <vt:lpstr>Presentación de PowerPoint</vt:lpstr>
      <vt:lpstr>Presentación de PowerPoint</vt:lpstr>
      <vt:lpstr>Presentación de PowerPoint</vt:lpstr>
      <vt:lpstr>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YsabelMarleneMerinoRomán</dc:creator>
  <cp:lastModifiedBy>PROFESIONAL</cp:lastModifiedBy>
  <cp:revision>538</cp:revision>
  <dcterms:created xsi:type="dcterms:W3CDTF">2020-12-10T21:13:54Z</dcterms:created>
  <dcterms:modified xsi:type="dcterms:W3CDTF">2021-09-20T18:54:33Z</dcterms:modified>
</cp:coreProperties>
</file>