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75" r:id="rId3"/>
    <p:sldId id="319" r:id="rId4"/>
    <p:sldId id="332" r:id="rId5"/>
    <p:sldId id="333" r:id="rId6"/>
    <p:sldId id="274" r:id="rId7"/>
    <p:sldId id="317" r:id="rId8"/>
    <p:sldId id="334" r:id="rId9"/>
    <p:sldId id="336" r:id="rId10"/>
    <p:sldId id="327" r:id="rId11"/>
    <p:sldId id="325" r:id="rId12"/>
    <p:sldId id="290" r:id="rId13"/>
    <p:sldId id="338" r:id="rId14"/>
    <p:sldId id="337" r:id="rId15"/>
    <p:sldId id="316" r:id="rId16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Arial Rounded MT Bold" panose="020F0704030504030204" pitchFamily="3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Fira Sans Extra Condensed SemiBold" panose="020B0604020202020204" charset="0"/>
      <p:regular r:id="rId31"/>
      <p:bold r:id="rId32"/>
      <p:italic r:id="rId33"/>
      <p:boldItalic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CC"/>
    <a:srgbClr val="996600"/>
    <a:srgbClr val="FF9999"/>
    <a:srgbClr val="009999"/>
    <a:srgbClr val="FFFF66"/>
    <a:srgbClr val="FFFF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fd373b2640_0_1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fd373b2640_0_1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6912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fd373b2640_0_1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fd373b2640_0_1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1148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fd012afc0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fd012afc0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1902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fd012afc0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fd012afc0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477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fd012afc0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fd012afc0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6908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d686f05d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fd686f05d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2379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107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fd373b2640_0_1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fd373b2640_0_1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4421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fd373b2640_0_1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fd373b2640_0_1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617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fd373b2640_0_1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fd373b2640_0_1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3732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fd373b2640_0_1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fd373b2640_0_1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fd373b2640_0_1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fd373b2640_0_1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2952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fd373b2640_0_1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fd373b2640_0_1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3558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fd373b2640_0_1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fd373b2640_0_1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524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9644" y="1564103"/>
            <a:ext cx="3104400" cy="13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49639" y="3170626"/>
            <a:ext cx="31044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273575"/>
            <a:ext cx="822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3000">
                <a:solidFill>
                  <a:srgbClr val="11111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ANEXO%206.docx" TargetMode="External"/><Relationship Id="rId3" Type="http://schemas.openxmlformats.org/officeDocument/2006/relationships/hyperlink" Target="ANEXO%201.docx" TargetMode="External"/><Relationship Id="rId7" Type="http://schemas.openxmlformats.org/officeDocument/2006/relationships/hyperlink" Target="ANEXO%205.doc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hyperlink" Target="ANEXO%204.docx" TargetMode="External"/><Relationship Id="rId5" Type="http://schemas.openxmlformats.org/officeDocument/2006/relationships/hyperlink" Target="ANEXO%203.docx" TargetMode="External"/><Relationship Id="rId4" Type="http://schemas.openxmlformats.org/officeDocument/2006/relationships/hyperlink" Target="ANEXO%202.doc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5468E94-CC31-42B1-A770-766C0D76DBFB}"/>
              </a:ext>
            </a:extLst>
          </p:cNvPr>
          <p:cNvSpPr/>
          <p:nvPr/>
        </p:nvSpPr>
        <p:spPr>
          <a:xfrm>
            <a:off x="0" y="0"/>
            <a:ext cx="4548983" cy="51435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4" name="Imagen 4">
            <a:extLst>
              <a:ext uri="{FF2B5EF4-FFF2-40B4-BE49-F238E27FC236}">
                <a16:creationId xmlns:a16="http://schemas.microsoft.com/office/drawing/2014/main" id="{8E31ABA4-286B-4030-9BA1-D48E64FDA9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11" r="7311"/>
          <a:stretch/>
        </p:blipFill>
        <p:spPr>
          <a:xfrm>
            <a:off x="1805869" y="2564113"/>
            <a:ext cx="1232119" cy="1803930"/>
          </a:xfrm>
          <a:prstGeom prst="rect">
            <a:avLst/>
          </a:prstGeom>
        </p:spPr>
      </p:pic>
      <p:pic>
        <p:nvPicPr>
          <p:cNvPr id="23" name="Imagen 1" descr="http://upload.wikimedia.org/wikipedia/en/d/d6/Logo_Ayacucho_Region_in_Peru.png">
            <a:extLst>
              <a:ext uri="{FF2B5EF4-FFF2-40B4-BE49-F238E27FC236}">
                <a16:creationId xmlns:a16="http://schemas.microsoft.com/office/drawing/2014/main" id="{E9C886BA-E190-414D-9784-5A5A18B4E9A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573" y="213628"/>
            <a:ext cx="1086709" cy="157662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CuadroTexto 2">
            <a:extLst>
              <a:ext uri="{FF2B5EF4-FFF2-40B4-BE49-F238E27FC236}">
                <a16:creationId xmlns:a16="http://schemas.microsoft.com/office/drawing/2014/main" id="{CBC0EE1E-2D4E-4028-890E-75B23270A31A}"/>
              </a:ext>
            </a:extLst>
          </p:cNvPr>
          <p:cNvSpPr txBox="1"/>
          <p:nvPr/>
        </p:nvSpPr>
        <p:spPr>
          <a:xfrm>
            <a:off x="994893" y="1910539"/>
            <a:ext cx="2841291" cy="618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11" b="1" dirty="0">
                <a:ea typeface="Tahoma" panose="020B0604030504040204" pitchFamily="34" charset="0"/>
                <a:cs typeface="Times New Roman" panose="02020603050405020304" pitchFamily="18" charset="0"/>
              </a:rPr>
              <a:t>GOBIERNO REGIONAL </a:t>
            </a:r>
          </a:p>
          <a:p>
            <a:pPr algn="ctr"/>
            <a:r>
              <a:rPr lang="es-ES" sz="1711" b="1" dirty="0">
                <a:ea typeface="Tahoma" panose="020B0604030504040204" pitchFamily="34" charset="0"/>
                <a:cs typeface="Times New Roman" panose="02020603050405020304" pitchFamily="18" charset="0"/>
              </a:rPr>
              <a:t>DE AYACUCHO</a:t>
            </a:r>
            <a:endParaRPr lang="es-PE" sz="1711" b="1" strike="sngStrike" dirty="0"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CuadroTexto 2">
            <a:extLst>
              <a:ext uri="{FF2B5EF4-FFF2-40B4-BE49-F238E27FC236}">
                <a16:creationId xmlns:a16="http://schemas.microsoft.com/office/drawing/2014/main" id="{F5D38D08-3391-4980-875F-15021A49B874}"/>
              </a:ext>
            </a:extLst>
          </p:cNvPr>
          <p:cNvSpPr txBox="1"/>
          <p:nvPr/>
        </p:nvSpPr>
        <p:spPr>
          <a:xfrm>
            <a:off x="736744" y="4278094"/>
            <a:ext cx="3364067" cy="540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4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DRE - AYACUCHO</a:t>
            </a:r>
          </a:p>
          <a:p>
            <a:pPr algn="ctr"/>
            <a:r>
              <a:rPr lang="es-ES" sz="1369" b="1" dirty="0">
                <a:latin typeface="Arial Narrow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DIRECCIÓN DE GESTIÓN PEDAGÓGICA</a:t>
            </a:r>
            <a:endParaRPr lang="es-PE" sz="1369" b="1" dirty="0">
              <a:latin typeface="Arial Narrow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D99D5854-AB26-43AB-87C9-F49B1D6CDF9B}"/>
              </a:ext>
            </a:extLst>
          </p:cNvPr>
          <p:cNvSpPr/>
          <p:nvPr/>
        </p:nvSpPr>
        <p:spPr>
          <a:xfrm>
            <a:off x="4936567" y="1854011"/>
            <a:ext cx="3767805" cy="1637259"/>
          </a:xfrm>
          <a:prstGeom prst="roundRect">
            <a:avLst>
              <a:gd name="adj" fmla="val 861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Bases del “III Concurso Regional de BPP y de GE 2022”</a:t>
            </a:r>
          </a:p>
        </p:txBody>
      </p:sp>
      <p:sp>
        <p:nvSpPr>
          <p:cNvPr id="28" name="4 CuadroTexto">
            <a:extLst>
              <a:ext uri="{FF2B5EF4-FFF2-40B4-BE49-F238E27FC236}">
                <a16:creationId xmlns:a16="http://schemas.microsoft.com/office/drawing/2014/main" id="{62FA3993-F607-486D-ACC6-5CE472D23440}"/>
              </a:ext>
            </a:extLst>
          </p:cNvPr>
          <p:cNvSpPr txBox="1"/>
          <p:nvPr/>
        </p:nvSpPr>
        <p:spPr>
          <a:xfrm>
            <a:off x="4498583" y="3800052"/>
            <a:ext cx="4645417" cy="513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738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DGP - DREA</a:t>
            </a:r>
          </a:p>
        </p:txBody>
      </p:sp>
      <p:sp>
        <p:nvSpPr>
          <p:cNvPr id="9" name="4 CuadroTexto">
            <a:extLst>
              <a:ext uri="{FF2B5EF4-FFF2-40B4-BE49-F238E27FC236}">
                <a16:creationId xmlns:a16="http://schemas.microsoft.com/office/drawing/2014/main" id="{F12510BD-71F0-4DC4-8198-21097A3545C7}"/>
              </a:ext>
            </a:extLst>
          </p:cNvPr>
          <p:cNvSpPr txBox="1"/>
          <p:nvPr/>
        </p:nvSpPr>
        <p:spPr>
          <a:xfrm>
            <a:off x="4430853" y="1024230"/>
            <a:ext cx="4645417" cy="513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738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Asistencia Técnica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1273;p34">
            <a:extLst>
              <a:ext uri="{FF2B5EF4-FFF2-40B4-BE49-F238E27FC236}">
                <a16:creationId xmlns:a16="http://schemas.microsoft.com/office/drawing/2014/main" id="{C700D494-A755-024A-520A-7DDCA3E7BD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7864" y="119272"/>
            <a:ext cx="8220900" cy="3974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Etapas del Concurso</a:t>
            </a:r>
            <a:endParaRPr sz="1800" dirty="0"/>
          </a:p>
        </p:txBody>
      </p:sp>
      <p:sp>
        <p:nvSpPr>
          <p:cNvPr id="75" name="Google Shape;1274;p34">
            <a:extLst>
              <a:ext uri="{FF2B5EF4-FFF2-40B4-BE49-F238E27FC236}">
                <a16:creationId xmlns:a16="http://schemas.microsoft.com/office/drawing/2014/main" id="{C16B4CA4-F034-33E1-D3E8-6F052EDB1839}"/>
              </a:ext>
            </a:extLst>
          </p:cNvPr>
          <p:cNvSpPr/>
          <p:nvPr/>
        </p:nvSpPr>
        <p:spPr>
          <a:xfrm>
            <a:off x="1935936" y="2369722"/>
            <a:ext cx="2080500" cy="2080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275;p34">
            <a:extLst>
              <a:ext uri="{FF2B5EF4-FFF2-40B4-BE49-F238E27FC236}">
                <a16:creationId xmlns:a16="http://schemas.microsoft.com/office/drawing/2014/main" id="{BB9BB40D-D81A-7AC8-2251-53847D27C6D7}"/>
              </a:ext>
            </a:extLst>
          </p:cNvPr>
          <p:cNvSpPr/>
          <p:nvPr/>
        </p:nvSpPr>
        <p:spPr>
          <a:xfrm rot="-5400000">
            <a:off x="1718307" y="2082388"/>
            <a:ext cx="2575912" cy="2575912"/>
          </a:xfrm>
          <a:prstGeom prst="blockArc">
            <a:avLst>
              <a:gd name="adj1" fmla="val 8135443"/>
              <a:gd name="adj2" fmla="val 18852674"/>
              <a:gd name="adj3" fmla="val 23088"/>
            </a:avLst>
          </a:prstGeom>
          <a:gradFill>
            <a:gsLst>
              <a:gs pos="0">
                <a:schemeClr val="dk2"/>
              </a:gs>
              <a:gs pos="100000">
                <a:schemeClr val="accent6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1276;p34">
            <a:extLst>
              <a:ext uri="{FF2B5EF4-FFF2-40B4-BE49-F238E27FC236}">
                <a16:creationId xmlns:a16="http://schemas.microsoft.com/office/drawing/2014/main" id="{5B79A428-CB8D-68B5-496B-AF3A6222E46B}"/>
              </a:ext>
            </a:extLst>
          </p:cNvPr>
          <p:cNvGrpSpPr/>
          <p:nvPr/>
        </p:nvGrpSpPr>
        <p:grpSpPr>
          <a:xfrm>
            <a:off x="1844857" y="2332915"/>
            <a:ext cx="2306484" cy="2080618"/>
            <a:chOff x="1884250" y="1809265"/>
            <a:chExt cx="2306484" cy="2080618"/>
          </a:xfrm>
        </p:grpSpPr>
        <p:sp>
          <p:nvSpPr>
            <p:cNvPr id="78" name="Google Shape;1277;p34">
              <a:extLst>
                <a:ext uri="{FF2B5EF4-FFF2-40B4-BE49-F238E27FC236}">
                  <a16:creationId xmlns:a16="http://schemas.microsoft.com/office/drawing/2014/main" id="{E57447C8-A0B3-F98F-F40F-69AAA1A93D93}"/>
                </a:ext>
              </a:extLst>
            </p:cNvPr>
            <p:cNvSpPr/>
            <p:nvPr/>
          </p:nvSpPr>
          <p:spPr>
            <a:xfrm>
              <a:off x="1884250" y="1809316"/>
              <a:ext cx="2306484" cy="2080516"/>
            </a:xfrm>
            <a:custGeom>
              <a:avLst/>
              <a:gdLst/>
              <a:ahLst/>
              <a:cxnLst/>
              <a:rect l="l" t="t" r="r" b="b"/>
              <a:pathLst>
                <a:path w="27743" h="25025" extrusionOk="0">
                  <a:moveTo>
                    <a:pt x="13911" y="1"/>
                  </a:moveTo>
                  <a:cubicBezTo>
                    <a:pt x="12832" y="1"/>
                    <a:pt x="11734" y="142"/>
                    <a:pt x="10641" y="437"/>
                  </a:cubicBezTo>
                  <a:cubicBezTo>
                    <a:pt x="3959" y="2211"/>
                    <a:pt x="0" y="9051"/>
                    <a:pt x="1774" y="15733"/>
                  </a:cubicBezTo>
                  <a:cubicBezTo>
                    <a:pt x="3261" y="21336"/>
                    <a:pt x="8332" y="25024"/>
                    <a:pt x="13870" y="25024"/>
                  </a:cubicBezTo>
                  <a:cubicBezTo>
                    <a:pt x="14937" y="25024"/>
                    <a:pt x="16022" y="24887"/>
                    <a:pt x="17101" y="24601"/>
                  </a:cubicBezTo>
                  <a:cubicBezTo>
                    <a:pt x="23752" y="22827"/>
                    <a:pt x="27742" y="15955"/>
                    <a:pt x="25937" y="9273"/>
                  </a:cubicBezTo>
                  <a:cubicBezTo>
                    <a:pt x="24454" y="3684"/>
                    <a:pt x="19426" y="1"/>
                    <a:pt x="13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78;p34">
              <a:extLst>
                <a:ext uri="{FF2B5EF4-FFF2-40B4-BE49-F238E27FC236}">
                  <a16:creationId xmlns:a16="http://schemas.microsoft.com/office/drawing/2014/main" id="{D91AD11E-E4A7-58BD-662F-DD6703CA9B0A}"/>
                </a:ext>
              </a:extLst>
            </p:cNvPr>
            <p:cNvSpPr/>
            <p:nvPr/>
          </p:nvSpPr>
          <p:spPr>
            <a:xfrm>
              <a:off x="1997371" y="1809265"/>
              <a:ext cx="2080241" cy="2080618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79;p34">
              <a:extLst>
                <a:ext uri="{FF2B5EF4-FFF2-40B4-BE49-F238E27FC236}">
                  <a16:creationId xmlns:a16="http://schemas.microsoft.com/office/drawing/2014/main" id="{A7A910AC-67A6-1A2F-4332-A61D1CA038B2}"/>
                </a:ext>
              </a:extLst>
            </p:cNvPr>
            <p:cNvSpPr/>
            <p:nvPr/>
          </p:nvSpPr>
          <p:spPr>
            <a:xfrm>
              <a:off x="2091419" y="1903704"/>
              <a:ext cx="1892146" cy="1891787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1271;p34">
            <a:extLst>
              <a:ext uri="{FF2B5EF4-FFF2-40B4-BE49-F238E27FC236}">
                <a16:creationId xmlns:a16="http://schemas.microsoft.com/office/drawing/2014/main" id="{FF4696D7-7ADF-4560-0F65-2FE05B8898F9}"/>
              </a:ext>
            </a:extLst>
          </p:cNvPr>
          <p:cNvSpPr txBox="1"/>
          <p:nvPr/>
        </p:nvSpPr>
        <p:spPr>
          <a:xfrm>
            <a:off x="2151563" y="3095548"/>
            <a:ext cx="1702999" cy="83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PROVINCIAL</a:t>
            </a:r>
            <a:endParaRPr sz="20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1284;p34">
            <a:extLst>
              <a:ext uri="{FF2B5EF4-FFF2-40B4-BE49-F238E27FC236}">
                <a16:creationId xmlns:a16="http://schemas.microsoft.com/office/drawing/2014/main" id="{3632CFBF-AE6C-6E36-68BA-F5F2EFAC4933}"/>
              </a:ext>
            </a:extLst>
          </p:cNvPr>
          <p:cNvSpPr/>
          <p:nvPr/>
        </p:nvSpPr>
        <p:spPr>
          <a:xfrm>
            <a:off x="5126055" y="1387104"/>
            <a:ext cx="2080500" cy="2080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285;p34">
            <a:extLst>
              <a:ext uri="{FF2B5EF4-FFF2-40B4-BE49-F238E27FC236}">
                <a16:creationId xmlns:a16="http://schemas.microsoft.com/office/drawing/2014/main" id="{D1A0EEEF-3A5B-BE25-F574-A8DD6011A514}"/>
              </a:ext>
            </a:extLst>
          </p:cNvPr>
          <p:cNvSpPr/>
          <p:nvPr/>
        </p:nvSpPr>
        <p:spPr>
          <a:xfrm rot="5400000">
            <a:off x="4807649" y="626860"/>
            <a:ext cx="2612818" cy="2612818"/>
          </a:xfrm>
          <a:prstGeom prst="blockArc">
            <a:avLst>
              <a:gd name="adj1" fmla="val 8135443"/>
              <a:gd name="adj2" fmla="val 18852674"/>
              <a:gd name="adj3" fmla="val 23088"/>
            </a:avLst>
          </a:prstGeom>
          <a:gradFill>
            <a:gsLst>
              <a:gs pos="0">
                <a:schemeClr val="dk2"/>
              </a:gs>
              <a:gs pos="100000">
                <a:schemeClr val="accent6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1286;p34">
            <a:extLst>
              <a:ext uri="{FF2B5EF4-FFF2-40B4-BE49-F238E27FC236}">
                <a16:creationId xmlns:a16="http://schemas.microsoft.com/office/drawing/2014/main" id="{B0B4337E-3D4F-C4FD-A2FF-8CB20D4E450C}"/>
              </a:ext>
            </a:extLst>
          </p:cNvPr>
          <p:cNvGrpSpPr/>
          <p:nvPr/>
        </p:nvGrpSpPr>
        <p:grpSpPr>
          <a:xfrm>
            <a:off x="4997263" y="849493"/>
            <a:ext cx="2306484" cy="2080618"/>
            <a:chOff x="1884250" y="1809265"/>
            <a:chExt cx="2306484" cy="2080618"/>
          </a:xfrm>
        </p:grpSpPr>
        <p:sp>
          <p:nvSpPr>
            <p:cNvPr id="92" name="Google Shape;1287;p34">
              <a:extLst>
                <a:ext uri="{FF2B5EF4-FFF2-40B4-BE49-F238E27FC236}">
                  <a16:creationId xmlns:a16="http://schemas.microsoft.com/office/drawing/2014/main" id="{FEF32CFB-392E-C27E-8494-76C0EE47822F}"/>
                </a:ext>
              </a:extLst>
            </p:cNvPr>
            <p:cNvSpPr/>
            <p:nvPr/>
          </p:nvSpPr>
          <p:spPr>
            <a:xfrm>
              <a:off x="1884250" y="1809316"/>
              <a:ext cx="2306484" cy="2080516"/>
            </a:xfrm>
            <a:custGeom>
              <a:avLst/>
              <a:gdLst/>
              <a:ahLst/>
              <a:cxnLst/>
              <a:rect l="l" t="t" r="r" b="b"/>
              <a:pathLst>
                <a:path w="27743" h="25025" extrusionOk="0">
                  <a:moveTo>
                    <a:pt x="13911" y="1"/>
                  </a:moveTo>
                  <a:cubicBezTo>
                    <a:pt x="12832" y="1"/>
                    <a:pt x="11734" y="142"/>
                    <a:pt x="10641" y="437"/>
                  </a:cubicBezTo>
                  <a:cubicBezTo>
                    <a:pt x="3959" y="2211"/>
                    <a:pt x="0" y="9051"/>
                    <a:pt x="1774" y="15733"/>
                  </a:cubicBezTo>
                  <a:cubicBezTo>
                    <a:pt x="3261" y="21336"/>
                    <a:pt x="8332" y="25024"/>
                    <a:pt x="13870" y="25024"/>
                  </a:cubicBezTo>
                  <a:cubicBezTo>
                    <a:pt x="14937" y="25024"/>
                    <a:pt x="16022" y="24887"/>
                    <a:pt x="17101" y="24601"/>
                  </a:cubicBezTo>
                  <a:cubicBezTo>
                    <a:pt x="23752" y="22827"/>
                    <a:pt x="27742" y="15955"/>
                    <a:pt x="25937" y="9273"/>
                  </a:cubicBezTo>
                  <a:cubicBezTo>
                    <a:pt x="24454" y="3684"/>
                    <a:pt x="19426" y="1"/>
                    <a:pt x="13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88;p34">
              <a:extLst>
                <a:ext uri="{FF2B5EF4-FFF2-40B4-BE49-F238E27FC236}">
                  <a16:creationId xmlns:a16="http://schemas.microsoft.com/office/drawing/2014/main" id="{0065FD30-0319-25EC-160C-928FE21E6929}"/>
                </a:ext>
              </a:extLst>
            </p:cNvPr>
            <p:cNvSpPr/>
            <p:nvPr/>
          </p:nvSpPr>
          <p:spPr>
            <a:xfrm>
              <a:off x="1997371" y="1809265"/>
              <a:ext cx="2080241" cy="2080618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89;p34">
              <a:extLst>
                <a:ext uri="{FF2B5EF4-FFF2-40B4-BE49-F238E27FC236}">
                  <a16:creationId xmlns:a16="http://schemas.microsoft.com/office/drawing/2014/main" id="{4D49D4B7-0FD8-7356-1938-DD4FBE872EED}"/>
                </a:ext>
              </a:extLst>
            </p:cNvPr>
            <p:cNvSpPr/>
            <p:nvPr/>
          </p:nvSpPr>
          <p:spPr>
            <a:xfrm>
              <a:off x="2091419" y="1903704"/>
              <a:ext cx="1892146" cy="1891787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1292;p34">
            <a:extLst>
              <a:ext uri="{FF2B5EF4-FFF2-40B4-BE49-F238E27FC236}">
                <a16:creationId xmlns:a16="http://schemas.microsoft.com/office/drawing/2014/main" id="{B0943D60-9558-2BAA-23EA-A05D6B31B445}"/>
              </a:ext>
            </a:extLst>
          </p:cNvPr>
          <p:cNvSpPr txBox="1"/>
          <p:nvPr/>
        </p:nvSpPr>
        <p:spPr>
          <a:xfrm>
            <a:off x="5290757" y="1716286"/>
            <a:ext cx="1702999" cy="83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REGIONAL</a:t>
            </a:r>
            <a:endParaRPr sz="20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2" name="Google Shape;1293;p34">
            <a:extLst>
              <a:ext uri="{FF2B5EF4-FFF2-40B4-BE49-F238E27FC236}">
                <a16:creationId xmlns:a16="http://schemas.microsoft.com/office/drawing/2014/main" id="{87DCF392-7671-7226-00FB-957412220C29}"/>
              </a:ext>
            </a:extLst>
          </p:cNvPr>
          <p:cNvCxnSpPr>
            <a:cxnSpLocks/>
            <a:stCxn id="75" idx="6"/>
          </p:cNvCxnSpPr>
          <p:nvPr/>
        </p:nvCxnSpPr>
        <p:spPr>
          <a:xfrm flipV="1">
            <a:off x="4016436" y="2294379"/>
            <a:ext cx="1109619" cy="111559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05" name="Google Shape;1296;p34">
            <a:extLst>
              <a:ext uri="{FF2B5EF4-FFF2-40B4-BE49-F238E27FC236}">
                <a16:creationId xmlns:a16="http://schemas.microsoft.com/office/drawing/2014/main" id="{DA9A2116-305E-D31C-0429-E718D306C2D8}"/>
              </a:ext>
            </a:extLst>
          </p:cNvPr>
          <p:cNvSpPr/>
          <p:nvPr/>
        </p:nvSpPr>
        <p:spPr>
          <a:xfrm>
            <a:off x="4812050" y="2956025"/>
            <a:ext cx="3416100" cy="2084534"/>
          </a:xfrm>
          <a:prstGeom prst="roundRect">
            <a:avLst>
              <a:gd name="adj" fmla="val 12838"/>
            </a:avLst>
          </a:prstGeom>
          <a:gradFill>
            <a:gsLst>
              <a:gs pos="0">
                <a:schemeClr val="accent2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7" name="Google Shape;1297;p34">
            <a:extLst>
              <a:ext uri="{FF2B5EF4-FFF2-40B4-BE49-F238E27FC236}">
                <a16:creationId xmlns:a16="http://schemas.microsoft.com/office/drawing/2014/main" id="{66C50EFA-92FE-ABF7-F884-80BA78191FB8}"/>
              </a:ext>
            </a:extLst>
          </p:cNvPr>
          <p:cNvSpPr/>
          <p:nvPr/>
        </p:nvSpPr>
        <p:spPr>
          <a:xfrm>
            <a:off x="1000939" y="729967"/>
            <a:ext cx="3504887" cy="1660647"/>
          </a:xfrm>
          <a:prstGeom prst="roundRect">
            <a:avLst>
              <a:gd name="adj" fmla="val 14824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cxnSp>
        <p:nvCxnSpPr>
          <p:cNvPr id="109" name="Google Shape;1298;p34">
            <a:extLst>
              <a:ext uri="{FF2B5EF4-FFF2-40B4-BE49-F238E27FC236}">
                <a16:creationId xmlns:a16="http://schemas.microsoft.com/office/drawing/2014/main" id="{E87BDB89-BDDF-BEDA-DB18-D0275FD13567}"/>
              </a:ext>
            </a:extLst>
          </p:cNvPr>
          <p:cNvCxnSpPr>
            <a:cxnSpLocks/>
          </p:cNvCxnSpPr>
          <p:nvPr/>
        </p:nvCxnSpPr>
        <p:spPr>
          <a:xfrm>
            <a:off x="922563" y="1590684"/>
            <a:ext cx="0" cy="215051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0" name="Google Shape;1299;p34">
            <a:extLst>
              <a:ext uri="{FF2B5EF4-FFF2-40B4-BE49-F238E27FC236}">
                <a16:creationId xmlns:a16="http://schemas.microsoft.com/office/drawing/2014/main" id="{8DF56C02-CC3B-8006-9EC1-8D855A2328D4}"/>
              </a:ext>
            </a:extLst>
          </p:cNvPr>
          <p:cNvCxnSpPr>
            <a:cxnSpLocks/>
          </p:cNvCxnSpPr>
          <p:nvPr/>
        </p:nvCxnSpPr>
        <p:spPr>
          <a:xfrm flipH="1" flipV="1">
            <a:off x="8257796" y="1635582"/>
            <a:ext cx="6711" cy="253759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111" name="Google Shape;1300;p34">
            <a:extLst>
              <a:ext uri="{FF2B5EF4-FFF2-40B4-BE49-F238E27FC236}">
                <a16:creationId xmlns:a16="http://schemas.microsoft.com/office/drawing/2014/main" id="{E959FEEE-1661-3942-5B64-98CA09D6AE62}"/>
              </a:ext>
            </a:extLst>
          </p:cNvPr>
          <p:cNvGrpSpPr/>
          <p:nvPr/>
        </p:nvGrpSpPr>
        <p:grpSpPr>
          <a:xfrm>
            <a:off x="7992519" y="1134015"/>
            <a:ext cx="457868" cy="457926"/>
            <a:chOff x="-33673825" y="1916675"/>
            <a:chExt cx="291450" cy="291450"/>
          </a:xfrm>
        </p:grpSpPr>
        <p:sp>
          <p:nvSpPr>
            <p:cNvPr id="112" name="Google Shape;1301;p34">
              <a:extLst>
                <a:ext uri="{FF2B5EF4-FFF2-40B4-BE49-F238E27FC236}">
                  <a16:creationId xmlns:a16="http://schemas.microsoft.com/office/drawing/2014/main" id="{B7175EA6-EF9C-E795-FC38-E969FD71D41B}"/>
                </a:ext>
              </a:extLst>
            </p:cNvPr>
            <p:cNvSpPr/>
            <p:nvPr/>
          </p:nvSpPr>
          <p:spPr>
            <a:xfrm>
              <a:off x="-33486375" y="1950550"/>
              <a:ext cx="85875" cy="85075"/>
            </a:xfrm>
            <a:custGeom>
              <a:avLst/>
              <a:gdLst/>
              <a:ahLst/>
              <a:cxnLst/>
              <a:rect l="l" t="t" r="r" b="b"/>
              <a:pathLst>
                <a:path w="3435" h="3403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1072" y="693"/>
                  </a:lnTo>
                  <a:cubicBezTo>
                    <a:pt x="1639" y="693"/>
                    <a:pt x="2111" y="1166"/>
                    <a:pt x="2111" y="1733"/>
                  </a:cubicBezTo>
                  <a:lnTo>
                    <a:pt x="2111" y="2269"/>
                  </a:lnTo>
                  <a:lnTo>
                    <a:pt x="1985" y="2174"/>
                  </a:lnTo>
                  <a:cubicBezTo>
                    <a:pt x="1922" y="2111"/>
                    <a:pt x="1836" y="2080"/>
                    <a:pt x="1749" y="2080"/>
                  </a:cubicBezTo>
                  <a:cubicBezTo>
                    <a:pt x="1663" y="2080"/>
                    <a:pt x="1576" y="2111"/>
                    <a:pt x="1513" y="2174"/>
                  </a:cubicBezTo>
                  <a:cubicBezTo>
                    <a:pt x="1387" y="2269"/>
                    <a:pt x="1387" y="2521"/>
                    <a:pt x="1513" y="2647"/>
                  </a:cubicBezTo>
                  <a:lnTo>
                    <a:pt x="2174" y="3308"/>
                  </a:lnTo>
                  <a:cubicBezTo>
                    <a:pt x="2237" y="3371"/>
                    <a:pt x="2324" y="3403"/>
                    <a:pt x="2411" y="3403"/>
                  </a:cubicBezTo>
                  <a:cubicBezTo>
                    <a:pt x="2497" y="3403"/>
                    <a:pt x="2584" y="3371"/>
                    <a:pt x="2647" y="3308"/>
                  </a:cubicBezTo>
                  <a:lnTo>
                    <a:pt x="3309" y="2647"/>
                  </a:lnTo>
                  <a:cubicBezTo>
                    <a:pt x="3435" y="2521"/>
                    <a:pt x="3435" y="2269"/>
                    <a:pt x="3309" y="2174"/>
                  </a:cubicBezTo>
                  <a:cubicBezTo>
                    <a:pt x="3261" y="2111"/>
                    <a:pt x="3175" y="2080"/>
                    <a:pt x="3084" y="2080"/>
                  </a:cubicBezTo>
                  <a:cubicBezTo>
                    <a:pt x="2994" y="2080"/>
                    <a:pt x="2899" y="2111"/>
                    <a:pt x="2836" y="2174"/>
                  </a:cubicBezTo>
                  <a:lnTo>
                    <a:pt x="2742" y="2269"/>
                  </a:lnTo>
                  <a:lnTo>
                    <a:pt x="2742" y="1733"/>
                  </a:lnTo>
                  <a:cubicBezTo>
                    <a:pt x="2773" y="788"/>
                    <a:pt x="1985" y="0"/>
                    <a:pt x="1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02;p34">
              <a:extLst>
                <a:ext uri="{FF2B5EF4-FFF2-40B4-BE49-F238E27FC236}">
                  <a16:creationId xmlns:a16="http://schemas.microsoft.com/office/drawing/2014/main" id="{97BB11AD-7EF8-34B3-6F97-FA9866254F98}"/>
                </a:ext>
              </a:extLst>
            </p:cNvPr>
            <p:cNvSpPr/>
            <p:nvPr/>
          </p:nvSpPr>
          <p:spPr>
            <a:xfrm>
              <a:off x="-33605300" y="2122250"/>
              <a:ext cx="85075" cy="85875"/>
            </a:xfrm>
            <a:custGeom>
              <a:avLst/>
              <a:gdLst/>
              <a:ahLst/>
              <a:cxnLst/>
              <a:rect l="l" t="t" r="r" b="b"/>
              <a:pathLst>
                <a:path w="3403" h="3435" extrusionOk="0">
                  <a:moveTo>
                    <a:pt x="1024" y="0"/>
                  </a:moveTo>
                  <a:cubicBezTo>
                    <a:pt x="938" y="0"/>
                    <a:pt x="851" y="32"/>
                    <a:pt x="788" y="95"/>
                  </a:cubicBezTo>
                  <a:lnTo>
                    <a:pt x="126" y="756"/>
                  </a:lnTo>
                  <a:cubicBezTo>
                    <a:pt x="0" y="882"/>
                    <a:pt x="0" y="1134"/>
                    <a:pt x="126" y="1229"/>
                  </a:cubicBezTo>
                  <a:cubicBezTo>
                    <a:pt x="189" y="1292"/>
                    <a:pt x="276" y="1323"/>
                    <a:pt x="363" y="1323"/>
                  </a:cubicBezTo>
                  <a:cubicBezTo>
                    <a:pt x="449" y="1323"/>
                    <a:pt x="536" y="1292"/>
                    <a:pt x="599" y="1229"/>
                  </a:cubicBezTo>
                  <a:lnTo>
                    <a:pt x="725" y="1134"/>
                  </a:lnTo>
                  <a:lnTo>
                    <a:pt x="725" y="1670"/>
                  </a:lnTo>
                  <a:cubicBezTo>
                    <a:pt x="662" y="2174"/>
                    <a:pt x="820" y="2615"/>
                    <a:pt x="1135" y="2930"/>
                  </a:cubicBezTo>
                  <a:cubicBezTo>
                    <a:pt x="1450" y="3245"/>
                    <a:pt x="1891" y="3434"/>
                    <a:pt x="2363" y="3434"/>
                  </a:cubicBezTo>
                  <a:lnTo>
                    <a:pt x="3025" y="3434"/>
                  </a:lnTo>
                  <a:cubicBezTo>
                    <a:pt x="3245" y="3434"/>
                    <a:pt x="3403" y="3277"/>
                    <a:pt x="3403" y="3088"/>
                  </a:cubicBezTo>
                  <a:cubicBezTo>
                    <a:pt x="3403" y="2899"/>
                    <a:pt x="3245" y="2741"/>
                    <a:pt x="3025" y="2741"/>
                  </a:cubicBezTo>
                  <a:lnTo>
                    <a:pt x="2363" y="2741"/>
                  </a:lnTo>
                  <a:cubicBezTo>
                    <a:pt x="1828" y="2741"/>
                    <a:pt x="1355" y="2269"/>
                    <a:pt x="1355" y="1670"/>
                  </a:cubicBezTo>
                  <a:lnTo>
                    <a:pt x="1355" y="1134"/>
                  </a:lnTo>
                  <a:lnTo>
                    <a:pt x="1450" y="1229"/>
                  </a:lnTo>
                  <a:cubicBezTo>
                    <a:pt x="1513" y="1292"/>
                    <a:pt x="1607" y="1323"/>
                    <a:pt x="1698" y="1323"/>
                  </a:cubicBezTo>
                  <a:cubicBezTo>
                    <a:pt x="1788" y="1323"/>
                    <a:pt x="1875" y="1292"/>
                    <a:pt x="1922" y="1229"/>
                  </a:cubicBezTo>
                  <a:cubicBezTo>
                    <a:pt x="2048" y="1134"/>
                    <a:pt x="2048" y="882"/>
                    <a:pt x="1922" y="756"/>
                  </a:cubicBezTo>
                  <a:lnTo>
                    <a:pt x="1261" y="95"/>
                  </a:lnTo>
                  <a:cubicBezTo>
                    <a:pt x="1198" y="32"/>
                    <a:pt x="1111" y="0"/>
                    <a:pt x="10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303;p34">
              <a:extLst>
                <a:ext uri="{FF2B5EF4-FFF2-40B4-BE49-F238E27FC236}">
                  <a16:creationId xmlns:a16="http://schemas.microsoft.com/office/drawing/2014/main" id="{D93F9E2F-96AC-1790-1B7E-F69B762D46AC}"/>
                </a:ext>
              </a:extLst>
            </p:cNvPr>
            <p:cNvSpPr/>
            <p:nvPr/>
          </p:nvSpPr>
          <p:spPr>
            <a:xfrm>
              <a:off x="-33673825" y="1916675"/>
              <a:ext cx="189050" cy="189050"/>
            </a:xfrm>
            <a:custGeom>
              <a:avLst/>
              <a:gdLst/>
              <a:ahLst/>
              <a:cxnLst/>
              <a:rect l="l" t="t" r="r" b="b"/>
              <a:pathLst>
                <a:path w="7562" h="7562" extrusionOk="0">
                  <a:moveTo>
                    <a:pt x="3718" y="694"/>
                  </a:moveTo>
                  <a:cubicBezTo>
                    <a:pt x="5073" y="694"/>
                    <a:pt x="6144" y="1733"/>
                    <a:pt x="6144" y="3088"/>
                  </a:cubicBezTo>
                  <a:lnTo>
                    <a:pt x="6144" y="3466"/>
                  </a:lnTo>
                  <a:lnTo>
                    <a:pt x="6081" y="3466"/>
                  </a:lnTo>
                  <a:cubicBezTo>
                    <a:pt x="5986" y="2647"/>
                    <a:pt x="5262" y="2048"/>
                    <a:pt x="4411" y="2048"/>
                  </a:cubicBezTo>
                  <a:lnTo>
                    <a:pt x="3025" y="2048"/>
                  </a:lnTo>
                  <a:cubicBezTo>
                    <a:pt x="2143" y="2048"/>
                    <a:pt x="1481" y="2678"/>
                    <a:pt x="1324" y="3466"/>
                  </a:cubicBezTo>
                  <a:lnTo>
                    <a:pt x="1292" y="3466"/>
                  </a:lnTo>
                  <a:lnTo>
                    <a:pt x="1292" y="3088"/>
                  </a:lnTo>
                  <a:cubicBezTo>
                    <a:pt x="1355" y="1733"/>
                    <a:pt x="2426" y="694"/>
                    <a:pt x="3718" y="694"/>
                  </a:cubicBezTo>
                  <a:close/>
                  <a:moveTo>
                    <a:pt x="4380" y="2741"/>
                  </a:moveTo>
                  <a:cubicBezTo>
                    <a:pt x="4915" y="2741"/>
                    <a:pt x="5388" y="3214"/>
                    <a:pt x="5388" y="3750"/>
                  </a:cubicBezTo>
                  <a:lnTo>
                    <a:pt x="5388" y="4096"/>
                  </a:lnTo>
                  <a:lnTo>
                    <a:pt x="5388" y="4096"/>
                  </a:lnTo>
                  <a:cubicBezTo>
                    <a:pt x="5153" y="4096"/>
                    <a:pt x="4907" y="4091"/>
                    <a:pt x="4821" y="4033"/>
                  </a:cubicBezTo>
                  <a:cubicBezTo>
                    <a:pt x="4789" y="4002"/>
                    <a:pt x="4758" y="3876"/>
                    <a:pt x="4758" y="3781"/>
                  </a:cubicBezTo>
                  <a:cubicBezTo>
                    <a:pt x="4758" y="3592"/>
                    <a:pt x="4600" y="3435"/>
                    <a:pt x="4411" y="3435"/>
                  </a:cubicBezTo>
                  <a:cubicBezTo>
                    <a:pt x="4191" y="3435"/>
                    <a:pt x="4033" y="3592"/>
                    <a:pt x="4033" y="3781"/>
                  </a:cubicBezTo>
                  <a:cubicBezTo>
                    <a:pt x="4033" y="3876"/>
                    <a:pt x="4033" y="4002"/>
                    <a:pt x="3970" y="4033"/>
                  </a:cubicBezTo>
                  <a:cubicBezTo>
                    <a:pt x="3907" y="4096"/>
                    <a:pt x="3757" y="4112"/>
                    <a:pt x="3576" y="4112"/>
                  </a:cubicBezTo>
                  <a:cubicBezTo>
                    <a:pt x="3395" y="4112"/>
                    <a:pt x="3182" y="4096"/>
                    <a:pt x="2993" y="4096"/>
                  </a:cubicBezTo>
                  <a:lnTo>
                    <a:pt x="1954" y="4096"/>
                  </a:lnTo>
                  <a:lnTo>
                    <a:pt x="1954" y="3750"/>
                  </a:lnTo>
                  <a:cubicBezTo>
                    <a:pt x="1954" y="3214"/>
                    <a:pt x="2426" y="2741"/>
                    <a:pt x="2993" y="2741"/>
                  </a:cubicBezTo>
                  <a:close/>
                  <a:moveTo>
                    <a:pt x="1009" y="4065"/>
                  </a:moveTo>
                  <a:cubicBezTo>
                    <a:pt x="1198" y="4065"/>
                    <a:pt x="1355" y="4222"/>
                    <a:pt x="1355" y="4411"/>
                  </a:cubicBezTo>
                  <a:lnTo>
                    <a:pt x="1355" y="5104"/>
                  </a:lnTo>
                  <a:cubicBezTo>
                    <a:pt x="1355" y="5293"/>
                    <a:pt x="1198" y="5451"/>
                    <a:pt x="1009" y="5451"/>
                  </a:cubicBezTo>
                  <a:cubicBezTo>
                    <a:pt x="820" y="5451"/>
                    <a:pt x="662" y="5293"/>
                    <a:pt x="662" y="5104"/>
                  </a:cubicBezTo>
                  <a:lnTo>
                    <a:pt x="662" y="4411"/>
                  </a:lnTo>
                  <a:cubicBezTo>
                    <a:pt x="662" y="4222"/>
                    <a:pt x="820" y="4065"/>
                    <a:pt x="1009" y="4065"/>
                  </a:cubicBezTo>
                  <a:close/>
                  <a:moveTo>
                    <a:pt x="6490" y="4096"/>
                  </a:moveTo>
                  <a:cubicBezTo>
                    <a:pt x="6679" y="4096"/>
                    <a:pt x="6837" y="4254"/>
                    <a:pt x="6837" y="4474"/>
                  </a:cubicBezTo>
                  <a:lnTo>
                    <a:pt x="6837" y="5136"/>
                  </a:lnTo>
                  <a:cubicBezTo>
                    <a:pt x="6837" y="5325"/>
                    <a:pt x="6679" y="5482"/>
                    <a:pt x="6490" y="5482"/>
                  </a:cubicBezTo>
                  <a:cubicBezTo>
                    <a:pt x="6301" y="5482"/>
                    <a:pt x="6144" y="5325"/>
                    <a:pt x="6144" y="5136"/>
                  </a:cubicBezTo>
                  <a:lnTo>
                    <a:pt x="6144" y="4474"/>
                  </a:lnTo>
                  <a:cubicBezTo>
                    <a:pt x="6144" y="4254"/>
                    <a:pt x="6301" y="4096"/>
                    <a:pt x="6490" y="4096"/>
                  </a:cubicBezTo>
                  <a:close/>
                  <a:moveTo>
                    <a:pt x="4443" y="4537"/>
                  </a:moveTo>
                  <a:cubicBezTo>
                    <a:pt x="4726" y="4726"/>
                    <a:pt x="5073" y="4789"/>
                    <a:pt x="5451" y="4789"/>
                  </a:cubicBezTo>
                  <a:lnTo>
                    <a:pt x="5451" y="5136"/>
                  </a:lnTo>
                  <a:cubicBezTo>
                    <a:pt x="5451" y="6081"/>
                    <a:pt x="4663" y="6869"/>
                    <a:pt x="3718" y="6869"/>
                  </a:cubicBezTo>
                  <a:cubicBezTo>
                    <a:pt x="2773" y="6869"/>
                    <a:pt x="2048" y="6081"/>
                    <a:pt x="2048" y="5136"/>
                  </a:cubicBezTo>
                  <a:lnTo>
                    <a:pt x="2048" y="4789"/>
                  </a:lnTo>
                  <a:lnTo>
                    <a:pt x="3056" y="4789"/>
                  </a:lnTo>
                  <a:cubicBezTo>
                    <a:pt x="3148" y="4789"/>
                    <a:pt x="3241" y="4790"/>
                    <a:pt x="3333" y="4790"/>
                  </a:cubicBezTo>
                  <a:cubicBezTo>
                    <a:pt x="3749" y="4790"/>
                    <a:pt x="4159" y="4769"/>
                    <a:pt x="4443" y="4537"/>
                  </a:cubicBezTo>
                  <a:close/>
                  <a:moveTo>
                    <a:pt x="3813" y="1"/>
                  </a:moveTo>
                  <a:cubicBezTo>
                    <a:pt x="2111" y="1"/>
                    <a:pt x="725" y="1387"/>
                    <a:pt x="725" y="3088"/>
                  </a:cubicBezTo>
                  <a:lnTo>
                    <a:pt x="725" y="3466"/>
                  </a:lnTo>
                  <a:cubicBezTo>
                    <a:pt x="347" y="3624"/>
                    <a:pt x="63" y="4002"/>
                    <a:pt x="63" y="4474"/>
                  </a:cubicBezTo>
                  <a:lnTo>
                    <a:pt x="63" y="5136"/>
                  </a:lnTo>
                  <a:cubicBezTo>
                    <a:pt x="0" y="5671"/>
                    <a:pt x="473" y="6144"/>
                    <a:pt x="1009" y="6144"/>
                  </a:cubicBezTo>
                  <a:cubicBezTo>
                    <a:pt x="1198" y="6144"/>
                    <a:pt x="1355" y="6112"/>
                    <a:pt x="1513" y="6049"/>
                  </a:cubicBezTo>
                  <a:cubicBezTo>
                    <a:pt x="1891" y="6932"/>
                    <a:pt x="2741" y="7562"/>
                    <a:pt x="3781" y="7562"/>
                  </a:cubicBezTo>
                  <a:cubicBezTo>
                    <a:pt x="4789" y="7562"/>
                    <a:pt x="5671" y="6932"/>
                    <a:pt x="6018" y="6049"/>
                  </a:cubicBezTo>
                  <a:cubicBezTo>
                    <a:pt x="6175" y="6112"/>
                    <a:pt x="6333" y="6144"/>
                    <a:pt x="6522" y="6144"/>
                  </a:cubicBezTo>
                  <a:cubicBezTo>
                    <a:pt x="7089" y="6144"/>
                    <a:pt x="7562" y="5671"/>
                    <a:pt x="7562" y="5136"/>
                  </a:cubicBezTo>
                  <a:lnTo>
                    <a:pt x="7562" y="4474"/>
                  </a:lnTo>
                  <a:cubicBezTo>
                    <a:pt x="7562" y="4033"/>
                    <a:pt x="7278" y="3624"/>
                    <a:pt x="6869" y="3466"/>
                  </a:cubicBezTo>
                  <a:lnTo>
                    <a:pt x="6869" y="3088"/>
                  </a:lnTo>
                  <a:cubicBezTo>
                    <a:pt x="6869" y="1387"/>
                    <a:pt x="5514" y="1"/>
                    <a:pt x="3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304;p34">
              <a:extLst>
                <a:ext uri="{FF2B5EF4-FFF2-40B4-BE49-F238E27FC236}">
                  <a16:creationId xmlns:a16="http://schemas.microsoft.com/office/drawing/2014/main" id="{FC10FB31-93B8-DA53-3626-0AB757749844}"/>
                </a:ext>
              </a:extLst>
            </p:cNvPr>
            <p:cNvSpPr/>
            <p:nvPr/>
          </p:nvSpPr>
          <p:spPr>
            <a:xfrm>
              <a:off x="-33503700" y="2070250"/>
              <a:ext cx="121325" cy="137075"/>
            </a:xfrm>
            <a:custGeom>
              <a:avLst/>
              <a:gdLst/>
              <a:ahLst/>
              <a:cxnLst/>
              <a:rect l="l" t="t" r="r" b="b"/>
              <a:pathLst>
                <a:path w="4853" h="5483" extrusionOk="0">
                  <a:moveTo>
                    <a:pt x="3151" y="726"/>
                  </a:moveTo>
                  <a:cubicBezTo>
                    <a:pt x="3687" y="726"/>
                    <a:pt x="4222" y="1198"/>
                    <a:pt x="4222" y="1734"/>
                  </a:cubicBezTo>
                  <a:lnTo>
                    <a:pt x="4222" y="2112"/>
                  </a:lnTo>
                  <a:cubicBezTo>
                    <a:pt x="3939" y="2112"/>
                    <a:pt x="3655" y="2112"/>
                    <a:pt x="3592" y="1986"/>
                  </a:cubicBezTo>
                  <a:cubicBezTo>
                    <a:pt x="3529" y="1954"/>
                    <a:pt x="3498" y="1828"/>
                    <a:pt x="3498" y="1734"/>
                  </a:cubicBezTo>
                  <a:cubicBezTo>
                    <a:pt x="3498" y="1545"/>
                    <a:pt x="3340" y="1387"/>
                    <a:pt x="3151" y="1387"/>
                  </a:cubicBezTo>
                  <a:cubicBezTo>
                    <a:pt x="2962" y="1387"/>
                    <a:pt x="2804" y="1545"/>
                    <a:pt x="2804" y="1734"/>
                  </a:cubicBezTo>
                  <a:cubicBezTo>
                    <a:pt x="2804" y="1828"/>
                    <a:pt x="2804" y="1954"/>
                    <a:pt x="2710" y="1986"/>
                  </a:cubicBezTo>
                  <a:cubicBezTo>
                    <a:pt x="2636" y="2060"/>
                    <a:pt x="2487" y="2090"/>
                    <a:pt x="2312" y="2090"/>
                  </a:cubicBezTo>
                  <a:cubicBezTo>
                    <a:pt x="2189" y="2090"/>
                    <a:pt x="2053" y="2075"/>
                    <a:pt x="1922" y="2049"/>
                  </a:cubicBezTo>
                  <a:lnTo>
                    <a:pt x="694" y="2049"/>
                  </a:lnTo>
                  <a:lnTo>
                    <a:pt x="694" y="1734"/>
                  </a:lnTo>
                  <a:cubicBezTo>
                    <a:pt x="694" y="1198"/>
                    <a:pt x="1166" y="726"/>
                    <a:pt x="1765" y="726"/>
                  </a:cubicBezTo>
                  <a:close/>
                  <a:moveTo>
                    <a:pt x="3151" y="2521"/>
                  </a:moveTo>
                  <a:cubicBezTo>
                    <a:pt x="3435" y="2742"/>
                    <a:pt x="3813" y="2773"/>
                    <a:pt x="4222" y="2773"/>
                  </a:cubicBezTo>
                  <a:lnTo>
                    <a:pt x="4222" y="3120"/>
                  </a:lnTo>
                  <a:cubicBezTo>
                    <a:pt x="4159" y="4034"/>
                    <a:pt x="3372" y="4853"/>
                    <a:pt x="2426" y="4853"/>
                  </a:cubicBezTo>
                  <a:cubicBezTo>
                    <a:pt x="1481" y="4853"/>
                    <a:pt x="694" y="4065"/>
                    <a:pt x="694" y="3120"/>
                  </a:cubicBezTo>
                  <a:lnTo>
                    <a:pt x="694" y="2773"/>
                  </a:lnTo>
                  <a:lnTo>
                    <a:pt x="1765" y="2773"/>
                  </a:lnTo>
                  <a:cubicBezTo>
                    <a:pt x="1859" y="2773"/>
                    <a:pt x="2836" y="2773"/>
                    <a:pt x="3151" y="2521"/>
                  </a:cubicBezTo>
                  <a:close/>
                  <a:moveTo>
                    <a:pt x="1733" y="1"/>
                  </a:moveTo>
                  <a:cubicBezTo>
                    <a:pt x="788" y="1"/>
                    <a:pt x="1" y="757"/>
                    <a:pt x="1" y="1702"/>
                  </a:cubicBezTo>
                  <a:lnTo>
                    <a:pt x="1" y="3088"/>
                  </a:lnTo>
                  <a:cubicBezTo>
                    <a:pt x="1" y="4412"/>
                    <a:pt x="1103" y="5483"/>
                    <a:pt x="2395" y="5483"/>
                  </a:cubicBezTo>
                  <a:cubicBezTo>
                    <a:pt x="3750" y="5483"/>
                    <a:pt x="4789" y="4380"/>
                    <a:pt x="4789" y="3088"/>
                  </a:cubicBezTo>
                  <a:lnTo>
                    <a:pt x="4789" y="1702"/>
                  </a:lnTo>
                  <a:cubicBezTo>
                    <a:pt x="4852" y="789"/>
                    <a:pt x="4065" y="1"/>
                    <a:pt x="3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305;p34">
            <a:extLst>
              <a:ext uri="{FF2B5EF4-FFF2-40B4-BE49-F238E27FC236}">
                <a16:creationId xmlns:a16="http://schemas.microsoft.com/office/drawing/2014/main" id="{05C9F6E8-94A3-2C5E-7412-C7739D557D0F}"/>
              </a:ext>
            </a:extLst>
          </p:cNvPr>
          <p:cNvGrpSpPr/>
          <p:nvPr/>
        </p:nvGrpSpPr>
        <p:grpSpPr>
          <a:xfrm>
            <a:off x="697279" y="3999699"/>
            <a:ext cx="451787" cy="450523"/>
            <a:chOff x="2821450" y="2957850"/>
            <a:chExt cx="259275" cy="258550"/>
          </a:xfrm>
        </p:grpSpPr>
        <p:sp>
          <p:nvSpPr>
            <p:cNvPr id="117" name="Google Shape;1306;p34">
              <a:extLst>
                <a:ext uri="{FF2B5EF4-FFF2-40B4-BE49-F238E27FC236}">
                  <a16:creationId xmlns:a16="http://schemas.microsoft.com/office/drawing/2014/main" id="{CB2BBBD6-0278-1EC5-D934-F5A6BB48AE28}"/>
                </a:ext>
              </a:extLst>
            </p:cNvPr>
            <p:cNvSpPr/>
            <p:nvPr/>
          </p:nvSpPr>
          <p:spPr>
            <a:xfrm>
              <a:off x="2821450" y="3080500"/>
              <a:ext cx="259275" cy="135900"/>
            </a:xfrm>
            <a:custGeom>
              <a:avLst/>
              <a:gdLst/>
              <a:ahLst/>
              <a:cxnLst/>
              <a:rect l="l" t="t" r="r" b="b"/>
              <a:pathLst>
                <a:path w="10371" h="5436" extrusionOk="0">
                  <a:moveTo>
                    <a:pt x="2677" y="585"/>
                  </a:moveTo>
                  <a:cubicBezTo>
                    <a:pt x="3151" y="585"/>
                    <a:pt x="3569" y="1004"/>
                    <a:pt x="3569" y="1505"/>
                  </a:cubicBezTo>
                  <a:cubicBezTo>
                    <a:pt x="3569" y="1979"/>
                    <a:pt x="3151" y="2397"/>
                    <a:pt x="2677" y="2397"/>
                  </a:cubicBezTo>
                  <a:cubicBezTo>
                    <a:pt x="2147" y="2397"/>
                    <a:pt x="1757" y="1979"/>
                    <a:pt x="1757" y="1505"/>
                  </a:cubicBezTo>
                  <a:cubicBezTo>
                    <a:pt x="1757" y="1004"/>
                    <a:pt x="2175" y="585"/>
                    <a:pt x="2677" y="585"/>
                  </a:cubicBezTo>
                  <a:close/>
                  <a:moveTo>
                    <a:pt x="7555" y="585"/>
                  </a:moveTo>
                  <a:cubicBezTo>
                    <a:pt x="8029" y="585"/>
                    <a:pt x="8447" y="1004"/>
                    <a:pt x="8447" y="1505"/>
                  </a:cubicBezTo>
                  <a:cubicBezTo>
                    <a:pt x="8447" y="1979"/>
                    <a:pt x="8029" y="2397"/>
                    <a:pt x="7555" y="2397"/>
                  </a:cubicBezTo>
                  <a:cubicBezTo>
                    <a:pt x="7025" y="2397"/>
                    <a:pt x="6635" y="1979"/>
                    <a:pt x="6635" y="1505"/>
                  </a:cubicBezTo>
                  <a:cubicBezTo>
                    <a:pt x="6635" y="1004"/>
                    <a:pt x="7053" y="585"/>
                    <a:pt x="7555" y="585"/>
                  </a:cubicBezTo>
                  <a:close/>
                  <a:moveTo>
                    <a:pt x="2677" y="2983"/>
                  </a:moveTo>
                  <a:cubicBezTo>
                    <a:pt x="3736" y="2983"/>
                    <a:pt x="4628" y="3791"/>
                    <a:pt x="4795" y="4795"/>
                  </a:cubicBezTo>
                  <a:lnTo>
                    <a:pt x="586" y="4795"/>
                  </a:lnTo>
                  <a:cubicBezTo>
                    <a:pt x="698" y="3791"/>
                    <a:pt x="1618" y="2983"/>
                    <a:pt x="2677" y="2983"/>
                  </a:cubicBezTo>
                  <a:close/>
                  <a:moveTo>
                    <a:pt x="7555" y="2983"/>
                  </a:moveTo>
                  <a:cubicBezTo>
                    <a:pt x="8614" y="2983"/>
                    <a:pt x="9506" y="3791"/>
                    <a:pt x="9646" y="4795"/>
                  </a:cubicBezTo>
                  <a:lnTo>
                    <a:pt x="5409" y="4795"/>
                  </a:lnTo>
                  <a:cubicBezTo>
                    <a:pt x="5548" y="3791"/>
                    <a:pt x="6468" y="2983"/>
                    <a:pt x="7555" y="2983"/>
                  </a:cubicBezTo>
                  <a:close/>
                  <a:moveTo>
                    <a:pt x="2733" y="0"/>
                  </a:moveTo>
                  <a:cubicBezTo>
                    <a:pt x="1896" y="0"/>
                    <a:pt x="1227" y="669"/>
                    <a:pt x="1227" y="1505"/>
                  </a:cubicBezTo>
                  <a:cubicBezTo>
                    <a:pt x="1227" y="1951"/>
                    <a:pt x="1395" y="2342"/>
                    <a:pt x="1729" y="2620"/>
                  </a:cubicBezTo>
                  <a:cubicBezTo>
                    <a:pt x="698" y="3039"/>
                    <a:pt x="1" y="4014"/>
                    <a:pt x="1" y="5129"/>
                  </a:cubicBezTo>
                  <a:cubicBezTo>
                    <a:pt x="1" y="5296"/>
                    <a:pt x="140" y="5436"/>
                    <a:pt x="335" y="5436"/>
                  </a:cubicBezTo>
                  <a:lnTo>
                    <a:pt x="10036" y="5436"/>
                  </a:lnTo>
                  <a:cubicBezTo>
                    <a:pt x="10231" y="5436"/>
                    <a:pt x="10370" y="5296"/>
                    <a:pt x="10370" y="5129"/>
                  </a:cubicBezTo>
                  <a:cubicBezTo>
                    <a:pt x="10259" y="3958"/>
                    <a:pt x="9562" y="2983"/>
                    <a:pt x="8559" y="2620"/>
                  </a:cubicBezTo>
                  <a:cubicBezTo>
                    <a:pt x="8865" y="2342"/>
                    <a:pt x="9032" y="1951"/>
                    <a:pt x="9032" y="1505"/>
                  </a:cubicBezTo>
                  <a:cubicBezTo>
                    <a:pt x="9032" y="669"/>
                    <a:pt x="8391" y="0"/>
                    <a:pt x="7555" y="0"/>
                  </a:cubicBezTo>
                  <a:cubicBezTo>
                    <a:pt x="6719" y="0"/>
                    <a:pt x="6050" y="669"/>
                    <a:pt x="6050" y="1505"/>
                  </a:cubicBezTo>
                  <a:cubicBezTo>
                    <a:pt x="6050" y="1951"/>
                    <a:pt x="6217" y="2342"/>
                    <a:pt x="6524" y="2620"/>
                  </a:cubicBezTo>
                  <a:cubicBezTo>
                    <a:pt x="5910" y="2843"/>
                    <a:pt x="5409" y="3317"/>
                    <a:pt x="5130" y="3903"/>
                  </a:cubicBezTo>
                  <a:cubicBezTo>
                    <a:pt x="4823" y="3317"/>
                    <a:pt x="4322" y="2843"/>
                    <a:pt x="3736" y="2620"/>
                  </a:cubicBezTo>
                  <a:cubicBezTo>
                    <a:pt x="4043" y="2342"/>
                    <a:pt x="4238" y="1951"/>
                    <a:pt x="4238" y="1505"/>
                  </a:cubicBezTo>
                  <a:cubicBezTo>
                    <a:pt x="4238" y="669"/>
                    <a:pt x="3569" y="0"/>
                    <a:pt x="27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307;p34">
              <a:extLst>
                <a:ext uri="{FF2B5EF4-FFF2-40B4-BE49-F238E27FC236}">
                  <a16:creationId xmlns:a16="http://schemas.microsoft.com/office/drawing/2014/main" id="{AEA73781-5C08-7039-CB6C-3A32F7423EEA}"/>
                </a:ext>
              </a:extLst>
            </p:cNvPr>
            <p:cNvSpPr/>
            <p:nvPr/>
          </p:nvSpPr>
          <p:spPr>
            <a:xfrm>
              <a:off x="2831900" y="2957850"/>
              <a:ext cx="228625" cy="106350"/>
            </a:xfrm>
            <a:custGeom>
              <a:avLst/>
              <a:gdLst/>
              <a:ahLst/>
              <a:cxnLst/>
              <a:rect l="l" t="t" r="r" b="b"/>
              <a:pathLst>
                <a:path w="9145" h="4254" extrusionOk="0">
                  <a:moveTo>
                    <a:pt x="8336" y="585"/>
                  </a:moveTo>
                  <a:cubicBezTo>
                    <a:pt x="8531" y="585"/>
                    <a:pt x="8642" y="725"/>
                    <a:pt x="8642" y="892"/>
                  </a:cubicBezTo>
                  <a:lnTo>
                    <a:pt x="8642" y="2119"/>
                  </a:lnTo>
                  <a:cubicBezTo>
                    <a:pt x="8642" y="2286"/>
                    <a:pt x="8531" y="2425"/>
                    <a:pt x="8336" y="2425"/>
                  </a:cubicBezTo>
                  <a:lnTo>
                    <a:pt x="7137" y="2425"/>
                  </a:lnTo>
                  <a:cubicBezTo>
                    <a:pt x="6942" y="2425"/>
                    <a:pt x="6803" y="2565"/>
                    <a:pt x="6803" y="2732"/>
                  </a:cubicBezTo>
                  <a:lnTo>
                    <a:pt x="6803" y="3234"/>
                  </a:lnTo>
                  <a:lnTo>
                    <a:pt x="6106" y="2537"/>
                  </a:lnTo>
                  <a:cubicBezTo>
                    <a:pt x="6050" y="2453"/>
                    <a:pt x="5966" y="2425"/>
                    <a:pt x="5911" y="2425"/>
                  </a:cubicBezTo>
                  <a:lnTo>
                    <a:pt x="3430" y="2425"/>
                  </a:lnTo>
                  <a:cubicBezTo>
                    <a:pt x="3346" y="2425"/>
                    <a:pt x="3262" y="2453"/>
                    <a:pt x="3207" y="2537"/>
                  </a:cubicBezTo>
                  <a:lnTo>
                    <a:pt x="2510" y="3234"/>
                  </a:lnTo>
                  <a:lnTo>
                    <a:pt x="2510" y="2732"/>
                  </a:lnTo>
                  <a:cubicBezTo>
                    <a:pt x="2510" y="2565"/>
                    <a:pt x="2370" y="2425"/>
                    <a:pt x="2203" y="2425"/>
                  </a:cubicBezTo>
                  <a:lnTo>
                    <a:pt x="1032" y="2425"/>
                  </a:lnTo>
                  <a:cubicBezTo>
                    <a:pt x="865" y="2425"/>
                    <a:pt x="726" y="2286"/>
                    <a:pt x="726" y="2119"/>
                  </a:cubicBezTo>
                  <a:lnTo>
                    <a:pt x="726" y="892"/>
                  </a:lnTo>
                  <a:cubicBezTo>
                    <a:pt x="726" y="725"/>
                    <a:pt x="865" y="585"/>
                    <a:pt x="1032" y="585"/>
                  </a:cubicBezTo>
                  <a:close/>
                  <a:moveTo>
                    <a:pt x="921" y="0"/>
                  </a:moveTo>
                  <a:cubicBezTo>
                    <a:pt x="447" y="0"/>
                    <a:pt x="1" y="418"/>
                    <a:pt x="1" y="892"/>
                  </a:cubicBezTo>
                  <a:lnTo>
                    <a:pt x="1" y="2119"/>
                  </a:lnTo>
                  <a:cubicBezTo>
                    <a:pt x="1" y="2592"/>
                    <a:pt x="419" y="3011"/>
                    <a:pt x="921" y="3011"/>
                  </a:cubicBezTo>
                  <a:lnTo>
                    <a:pt x="1841" y="3011"/>
                  </a:lnTo>
                  <a:lnTo>
                    <a:pt x="1841" y="3958"/>
                  </a:lnTo>
                  <a:cubicBezTo>
                    <a:pt x="1924" y="4098"/>
                    <a:pt x="2008" y="4209"/>
                    <a:pt x="2120" y="4237"/>
                  </a:cubicBezTo>
                  <a:cubicBezTo>
                    <a:pt x="2150" y="4247"/>
                    <a:pt x="2188" y="4254"/>
                    <a:pt x="2228" y="4254"/>
                  </a:cubicBezTo>
                  <a:cubicBezTo>
                    <a:pt x="2298" y="4254"/>
                    <a:pt x="2373" y="4234"/>
                    <a:pt x="2426" y="4181"/>
                  </a:cubicBezTo>
                  <a:lnTo>
                    <a:pt x="3541" y="3011"/>
                  </a:lnTo>
                  <a:lnTo>
                    <a:pt x="5743" y="3011"/>
                  </a:lnTo>
                  <a:lnTo>
                    <a:pt x="6830" y="4181"/>
                  </a:lnTo>
                  <a:cubicBezTo>
                    <a:pt x="6883" y="4234"/>
                    <a:pt x="6959" y="4254"/>
                    <a:pt x="7035" y="4254"/>
                  </a:cubicBezTo>
                  <a:cubicBezTo>
                    <a:pt x="7080" y="4254"/>
                    <a:pt x="7124" y="4247"/>
                    <a:pt x="7165" y="4237"/>
                  </a:cubicBezTo>
                  <a:cubicBezTo>
                    <a:pt x="7249" y="4209"/>
                    <a:pt x="7332" y="4070"/>
                    <a:pt x="7332" y="3958"/>
                  </a:cubicBezTo>
                  <a:lnTo>
                    <a:pt x="7332" y="3011"/>
                  </a:lnTo>
                  <a:lnTo>
                    <a:pt x="8224" y="3011"/>
                  </a:lnTo>
                  <a:cubicBezTo>
                    <a:pt x="8726" y="3011"/>
                    <a:pt x="9144" y="2592"/>
                    <a:pt x="9144" y="2119"/>
                  </a:cubicBezTo>
                  <a:lnTo>
                    <a:pt x="9144" y="892"/>
                  </a:lnTo>
                  <a:cubicBezTo>
                    <a:pt x="9144" y="418"/>
                    <a:pt x="8726" y="0"/>
                    <a:pt x="8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308;p34">
              <a:extLst>
                <a:ext uri="{FF2B5EF4-FFF2-40B4-BE49-F238E27FC236}">
                  <a16:creationId xmlns:a16="http://schemas.microsoft.com/office/drawing/2014/main" id="{3902F2AB-085C-B8B5-7D7D-4D55597F5AA4}"/>
                </a:ext>
              </a:extLst>
            </p:cNvPr>
            <p:cNvSpPr/>
            <p:nvPr/>
          </p:nvSpPr>
          <p:spPr>
            <a:xfrm>
              <a:off x="3024600" y="2966925"/>
              <a:ext cx="29875" cy="58497"/>
            </a:xfrm>
            <a:custGeom>
              <a:avLst/>
              <a:gdLst/>
              <a:ahLst/>
              <a:cxnLst/>
              <a:rect l="l" t="t" r="r" b="b"/>
              <a:pathLst>
                <a:path w="1195" h="2376" extrusionOk="0">
                  <a:moveTo>
                    <a:pt x="159" y="2269"/>
                  </a:moveTo>
                  <a:cubicBezTo>
                    <a:pt x="131" y="2225"/>
                    <a:pt x="349" y="2178"/>
                    <a:pt x="444" y="2102"/>
                  </a:cubicBezTo>
                  <a:cubicBezTo>
                    <a:pt x="539" y="2027"/>
                    <a:pt x="682" y="2090"/>
                    <a:pt x="730" y="1816"/>
                  </a:cubicBezTo>
                  <a:cubicBezTo>
                    <a:pt x="778" y="1542"/>
                    <a:pt x="774" y="725"/>
                    <a:pt x="730" y="459"/>
                  </a:cubicBezTo>
                  <a:cubicBezTo>
                    <a:pt x="686" y="193"/>
                    <a:pt x="587" y="273"/>
                    <a:pt x="468" y="221"/>
                  </a:cubicBezTo>
                  <a:cubicBezTo>
                    <a:pt x="349" y="169"/>
                    <a:pt x="-16" y="185"/>
                    <a:pt x="16" y="149"/>
                  </a:cubicBezTo>
                  <a:cubicBezTo>
                    <a:pt x="48" y="113"/>
                    <a:pt x="473" y="-21"/>
                    <a:pt x="659" y="7"/>
                  </a:cubicBezTo>
                  <a:cubicBezTo>
                    <a:pt x="846" y="35"/>
                    <a:pt x="1048" y="54"/>
                    <a:pt x="1135" y="316"/>
                  </a:cubicBezTo>
                  <a:cubicBezTo>
                    <a:pt x="1222" y="578"/>
                    <a:pt x="1183" y="1276"/>
                    <a:pt x="1183" y="1578"/>
                  </a:cubicBezTo>
                  <a:cubicBezTo>
                    <a:pt x="1183" y="1880"/>
                    <a:pt x="1230" y="1995"/>
                    <a:pt x="1135" y="2126"/>
                  </a:cubicBezTo>
                  <a:cubicBezTo>
                    <a:pt x="1040" y="2257"/>
                    <a:pt x="774" y="2340"/>
                    <a:pt x="611" y="2364"/>
                  </a:cubicBezTo>
                  <a:cubicBezTo>
                    <a:pt x="448" y="2388"/>
                    <a:pt x="187" y="2313"/>
                    <a:pt x="159" y="2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20" name="Google Shape;1272;p34">
            <a:extLst>
              <a:ext uri="{FF2B5EF4-FFF2-40B4-BE49-F238E27FC236}">
                <a16:creationId xmlns:a16="http://schemas.microsoft.com/office/drawing/2014/main" id="{1C030EAB-A4A4-8B2D-5ADE-19A03202B24B}"/>
              </a:ext>
            </a:extLst>
          </p:cNvPr>
          <p:cNvSpPr txBox="1"/>
          <p:nvPr/>
        </p:nvSpPr>
        <p:spPr>
          <a:xfrm>
            <a:off x="1032822" y="734723"/>
            <a:ext cx="3420606" cy="1660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es-PE" sz="12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Se conforma la Comisión Provincial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es-PE" sz="12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Difundir y convocar para el concurso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es-PE" sz="12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Designar a los jurados calificadores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es-PE" sz="12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Gestionar el otorgamiento de los premios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es-PE" sz="12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Publicar y difundir los resultados del concurso.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es-PE" sz="12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Reportar el informe de los ganadores a la DREA. Solo una práctica por cada subárea</a:t>
            </a:r>
          </a:p>
        </p:txBody>
      </p:sp>
      <p:sp>
        <p:nvSpPr>
          <p:cNvPr id="121" name="Google Shape;1272;p34">
            <a:extLst>
              <a:ext uri="{FF2B5EF4-FFF2-40B4-BE49-F238E27FC236}">
                <a16:creationId xmlns:a16="http://schemas.microsoft.com/office/drawing/2014/main" id="{2700B7A3-F435-4624-AE38-C7CD9D2D9BC5}"/>
              </a:ext>
            </a:extLst>
          </p:cNvPr>
          <p:cNvSpPr txBox="1"/>
          <p:nvPr/>
        </p:nvSpPr>
        <p:spPr>
          <a:xfrm>
            <a:off x="4882069" y="3266902"/>
            <a:ext cx="3199326" cy="1650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es-PE" sz="12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Se conforma la Comisión Regional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es-PE" sz="12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Elaborar las bases y convocar al concurso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es-PE" sz="12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Orientas y absolver las consultas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es-PE" sz="12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Brindar AT a la Comisión Provincial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es-PE" sz="12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Designar a los Jurados Calificadores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es-PE" sz="12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Gestionar el otorgamiento de los premios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es-PE" sz="12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Oficializar y difundir los resultados del Concurso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es-PE" sz="12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Premiar y reconocer a los ganadores hasta el Tercer Puesto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5" name="Google Shape;1286;p34">
            <a:extLst>
              <a:ext uri="{FF2B5EF4-FFF2-40B4-BE49-F238E27FC236}">
                <a16:creationId xmlns:a16="http://schemas.microsoft.com/office/drawing/2014/main" id="{4BBD48CA-73C4-86C3-3922-ECE1C7062196}"/>
              </a:ext>
            </a:extLst>
          </p:cNvPr>
          <p:cNvGrpSpPr/>
          <p:nvPr/>
        </p:nvGrpSpPr>
        <p:grpSpPr>
          <a:xfrm>
            <a:off x="188478" y="3484725"/>
            <a:ext cx="1479255" cy="1334397"/>
            <a:chOff x="1884250" y="1809265"/>
            <a:chExt cx="2306484" cy="2080618"/>
          </a:xfrm>
        </p:grpSpPr>
        <p:sp>
          <p:nvSpPr>
            <p:cNvPr id="36" name="Google Shape;1287;p34">
              <a:extLst>
                <a:ext uri="{FF2B5EF4-FFF2-40B4-BE49-F238E27FC236}">
                  <a16:creationId xmlns:a16="http://schemas.microsoft.com/office/drawing/2014/main" id="{FD6BEB65-46FC-2EE4-A800-A6CA13D2417F}"/>
                </a:ext>
              </a:extLst>
            </p:cNvPr>
            <p:cNvSpPr/>
            <p:nvPr/>
          </p:nvSpPr>
          <p:spPr>
            <a:xfrm>
              <a:off x="1884250" y="1809316"/>
              <a:ext cx="2306484" cy="2080516"/>
            </a:xfrm>
            <a:custGeom>
              <a:avLst/>
              <a:gdLst/>
              <a:ahLst/>
              <a:cxnLst/>
              <a:rect l="l" t="t" r="r" b="b"/>
              <a:pathLst>
                <a:path w="27743" h="25025" extrusionOk="0">
                  <a:moveTo>
                    <a:pt x="13911" y="1"/>
                  </a:moveTo>
                  <a:cubicBezTo>
                    <a:pt x="12832" y="1"/>
                    <a:pt x="11734" y="142"/>
                    <a:pt x="10641" y="437"/>
                  </a:cubicBezTo>
                  <a:cubicBezTo>
                    <a:pt x="3959" y="2211"/>
                    <a:pt x="0" y="9051"/>
                    <a:pt x="1774" y="15733"/>
                  </a:cubicBezTo>
                  <a:cubicBezTo>
                    <a:pt x="3261" y="21336"/>
                    <a:pt x="8332" y="25024"/>
                    <a:pt x="13870" y="25024"/>
                  </a:cubicBezTo>
                  <a:cubicBezTo>
                    <a:pt x="14937" y="25024"/>
                    <a:pt x="16022" y="24887"/>
                    <a:pt x="17101" y="24601"/>
                  </a:cubicBezTo>
                  <a:cubicBezTo>
                    <a:pt x="23752" y="22827"/>
                    <a:pt x="27742" y="15955"/>
                    <a:pt x="25937" y="9273"/>
                  </a:cubicBezTo>
                  <a:cubicBezTo>
                    <a:pt x="24454" y="3684"/>
                    <a:pt x="19426" y="1"/>
                    <a:pt x="13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88;p34">
              <a:extLst>
                <a:ext uri="{FF2B5EF4-FFF2-40B4-BE49-F238E27FC236}">
                  <a16:creationId xmlns:a16="http://schemas.microsoft.com/office/drawing/2014/main" id="{08260D8D-88D6-35BB-438C-8ADBD932D101}"/>
                </a:ext>
              </a:extLst>
            </p:cNvPr>
            <p:cNvSpPr/>
            <p:nvPr/>
          </p:nvSpPr>
          <p:spPr>
            <a:xfrm>
              <a:off x="1997371" y="1809265"/>
              <a:ext cx="2080241" cy="2080618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89;p34">
              <a:extLst>
                <a:ext uri="{FF2B5EF4-FFF2-40B4-BE49-F238E27FC236}">
                  <a16:creationId xmlns:a16="http://schemas.microsoft.com/office/drawing/2014/main" id="{02FD5E71-CAFC-22B1-3248-5583414F3A67}"/>
                </a:ext>
              </a:extLst>
            </p:cNvPr>
            <p:cNvSpPr/>
            <p:nvPr/>
          </p:nvSpPr>
          <p:spPr>
            <a:xfrm>
              <a:off x="2091419" y="1903704"/>
              <a:ext cx="1892146" cy="1891787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1292;p34">
            <a:extLst>
              <a:ext uri="{FF2B5EF4-FFF2-40B4-BE49-F238E27FC236}">
                <a16:creationId xmlns:a16="http://schemas.microsoft.com/office/drawing/2014/main" id="{D7428E66-1D61-DA89-4EA2-A0EE5C48A4B7}"/>
              </a:ext>
            </a:extLst>
          </p:cNvPr>
          <p:cNvSpPr txBox="1"/>
          <p:nvPr/>
        </p:nvSpPr>
        <p:spPr>
          <a:xfrm>
            <a:off x="124122" y="3906756"/>
            <a:ext cx="1702999" cy="83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UGEL</a:t>
            </a:r>
            <a:endParaRPr sz="20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0" name="Google Shape;1286;p34">
            <a:extLst>
              <a:ext uri="{FF2B5EF4-FFF2-40B4-BE49-F238E27FC236}">
                <a16:creationId xmlns:a16="http://schemas.microsoft.com/office/drawing/2014/main" id="{F1832579-8A36-D014-48F9-2FA776C152EC}"/>
              </a:ext>
            </a:extLst>
          </p:cNvPr>
          <p:cNvGrpSpPr/>
          <p:nvPr/>
        </p:nvGrpSpPr>
        <p:grpSpPr>
          <a:xfrm>
            <a:off x="7554486" y="523904"/>
            <a:ext cx="1479255" cy="1334397"/>
            <a:chOff x="1884250" y="1809265"/>
            <a:chExt cx="2306484" cy="2080618"/>
          </a:xfrm>
        </p:grpSpPr>
        <p:sp>
          <p:nvSpPr>
            <p:cNvPr id="41" name="Google Shape;1287;p34">
              <a:extLst>
                <a:ext uri="{FF2B5EF4-FFF2-40B4-BE49-F238E27FC236}">
                  <a16:creationId xmlns:a16="http://schemas.microsoft.com/office/drawing/2014/main" id="{EABB10A7-E201-62A5-32D7-131E18B66AAB}"/>
                </a:ext>
              </a:extLst>
            </p:cNvPr>
            <p:cNvSpPr/>
            <p:nvPr/>
          </p:nvSpPr>
          <p:spPr>
            <a:xfrm>
              <a:off x="1884250" y="1809316"/>
              <a:ext cx="2306484" cy="2080516"/>
            </a:xfrm>
            <a:custGeom>
              <a:avLst/>
              <a:gdLst/>
              <a:ahLst/>
              <a:cxnLst/>
              <a:rect l="l" t="t" r="r" b="b"/>
              <a:pathLst>
                <a:path w="27743" h="25025" extrusionOk="0">
                  <a:moveTo>
                    <a:pt x="13911" y="1"/>
                  </a:moveTo>
                  <a:cubicBezTo>
                    <a:pt x="12832" y="1"/>
                    <a:pt x="11734" y="142"/>
                    <a:pt x="10641" y="437"/>
                  </a:cubicBezTo>
                  <a:cubicBezTo>
                    <a:pt x="3959" y="2211"/>
                    <a:pt x="0" y="9051"/>
                    <a:pt x="1774" y="15733"/>
                  </a:cubicBezTo>
                  <a:cubicBezTo>
                    <a:pt x="3261" y="21336"/>
                    <a:pt x="8332" y="25024"/>
                    <a:pt x="13870" y="25024"/>
                  </a:cubicBezTo>
                  <a:cubicBezTo>
                    <a:pt x="14937" y="25024"/>
                    <a:pt x="16022" y="24887"/>
                    <a:pt x="17101" y="24601"/>
                  </a:cubicBezTo>
                  <a:cubicBezTo>
                    <a:pt x="23752" y="22827"/>
                    <a:pt x="27742" y="15955"/>
                    <a:pt x="25937" y="9273"/>
                  </a:cubicBezTo>
                  <a:cubicBezTo>
                    <a:pt x="24454" y="3684"/>
                    <a:pt x="19426" y="1"/>
                    <a:pt x="13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88;p34">
              <a:extLst>
                <a:ext uri="{FF2B5EF4-FFF2-40B4-BE49-F238E27FC236}">
                  <a16:creationId xmlns:a16="http://schemas.microsoft.com/office/drawing/2014/main" id="{15D1FC8A-F966-667F-19FD-28CA7CC805E7}"/>
                </a:ext>
              </a:extLst>
            </p:cNvPr>
            <p:cNvSpPr/>
            <p:nvPr/>
          </p:nvSpPr>
          <p:spPr>
            <a:xfrm>
              <a:off x="1997371" y="1809265"/>
              <a:ext cx="2080241" cy="2080618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89;p34">
              <a:extLst>
                <a:ext uri="{FF2B5EF4-FFF2-40B4-BE49-F238E27FC236}">
                  <a16:creationId xmlns:a16="http://schemas.microsoft.com/office/drawing/2014/main" id="{888711D2-DDC5-04FA-D04E-DD68CE03D727}"/>
                </a:ext>
              </a:extLst>
            </p:cNvPr>
            <p:cNvSpPr/>
            <p:nvPr/>
          </p:nvSpPr>
          <p:spPr>
            <a:xfrm>
              <a:off x="2091419" y="1903704"/>
              <a:ext cx="1892146" cy="1891787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1292;p34">
            <a:extLst>
              <a:ext uri="{FF2B5EF4-FFF2-40B4-BE49-F238E27FC236}">
                <a16:creationId xmlns:a16="http://schemas.microsoft.com/office/drawing/2014/main" id="{1933D847-25F3-C38E-0950-5C3A75E01CAD}"/>
              </a:ext>
            </a:extLst>
          </p:cNvPr>
          <p:cNvSpPr txBox="1"/>
          <p:nvPr/>
        </p:nvSpPr>
        <p:spPr>
          <a:xfrm>
            <a:off x="7490130" y="945935"/>
            <a:ext cx="1702999" cy="83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DREA</a:t>
            </a:r>
            <a:endParaRPr sz="20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993099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2005;p44">
            <a:extLst>
              <a:ext uri="{FF2B5EF4-FFF2-40B4-BE49-F238E27FC236}">
                <a16:creationId xmlns:a16="http://schemas.microsoft.com/office/drawing/2014/main" id="{3F69D06B-8C7A-4371-9530-AF11CEC78587}"/>
              </a:ext>
            </a:extLst>
          </p:cNvPr>
          <p:cNvSpPr/>
          <p:nvPr/>
        </p:nvSpPr>
        <p:spPr>
          <a:xfrm flipH="1">
            <a:off x="1790475" y="986466"/>
            <a:ext cx="804600" cy="804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0" name="Google Shape;2006;p44">
            <a:extLst>
              <a:ext uri="{FF2B5EF4-FFF2-40B4-BE49-F238E27FC236}">
                <a16:creationId xmlns:a16="http://schemas.microsoft.com/office/drawing/2014/main" id="{CDC1538B-1E72-4D50-B46F-3EECEB28C81B}"/>
              </a:ext>
            </a:extLst>
          </p:cNvPr>
          <p:cNvSpPr/>
          <p:nvPr/>
        </p:nvSpPr>
        <p:spPr>
          <a:xfrm flipH="1">
            <a:off x="1775358" y="3196266"/>
            <a:ext cx="804600" cy="804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1" name="Google Shape;2007;p44">
            <a:extLst>
              <a:ext uri="{FF2B5EF4-FFF2-40B4-BE49-F238E27FC236}">
                <a16:creationId xmlns:a16="http://schemas.microsoft.com/office/drawing/2014/main" id="{12E6C068-91FD-4C0D-837E-C7318BB16A9E}"/>
              </a:ext>
            </a:extLst>
          </p:cNvPr>
          <p:cNvSpPr/>
          <p:nvPr/>
        </p:nvSpPr>
        <p:spPr>
          <a:xfrm>
            <a:off x="1080500" y="1334159"/>
            <a:ext cx="2262600" cy="2262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60" name="Google Shape;2016;p44">
            <a:extLst>
              <a:ext uri="{FF2B5EF4-FFF2-40B4-BE49-F238E27FC236}">
                <a16:creationId xmlns:a16="http://schemas.microsoft.com/office/drawing/2014/main" id="{7A7C854A-EF52-4A68-8998-AEC87E269C17}"/>
              </a:ext>
            </a:extLst>
          </p:cNvPr>
          <p:cNvGrpSpPr/>
          <p:nvPr/>
        </p:nvGrpSpPr>
        <p:grpSpPr>
          <a:xfrm>
            <a:off x="411276" y="1650656"/>
            <a:ext cx="1618408" cy="1584595"/>
            <a:chOff x="3726300" y="2651788"/>
            <a:chExt cx="1302300" cy="1302300"/>
          </a:xfrm>
        </p:grpSpPr>
        <p:sp>
          <p:nvSpPr>
            <p:cNvPr id="61" name="Google Shape;2017;p44">
              <a:extLst>
                <a:ext uri="{FF2B5EF4-FFF2-40B4-BE49-F238E27FC236}">
                  <a16:creationId xmlns:a16="http://schemas.microsoft.com/office/drawing/2014/main" id="{8746280A-4897-4325-A95F-D5D5E41246D7}"/>
                </a:ext>
              </a:extLst>
            </p:cNvPr>
            <p:cNvSpPr/>
            <p:nvPr/>
          </p:nvSpPr>
          <p:spPr>
            <a:xfrm>
              <a:off x="3879757" y="2805251"/>
              <a:ext cx="995487" cy="995473"/>
            </a:xfrm>
            <a:custGeom>
              <a:avLst/>
              <a:gdLst/>
              <a:ahLst/>
              <a:cxnLst/>
              <a:rect l="l" t="t" r="r" b="b"/>
              <a:pathLst>
                <a:path w="72650" h="72649" extrusionOk="0">
                  <a:moveTo>
                    <a:pt x="36325" y="0"/>
                  </a:moveTo>
                  <a:cubicBezTo>
                    <a:pt x="16278" y="0"/>
                    <a:pt x="0" y="16247"/>
                    <a:pt x="0" y="36325"/>
                  </a:cubicBezTo>
                  <a:cubicBezTo>
                    <a:pt x="0" y="56371"/>
                    <a:pt x="16278" y="72649"/>
                    <a:pt x="36325" y="72649"/>
                  </a:cubicBezTo>
                  <a:cubicBezTo>
                    <a:pt x="56403" y="72649"/>
                    <a:pt x="72649" y="56371"/>
                    <a:pt x="72649" y="36325"/>
                  </a:cubicBezTo>
                  <a:cubicBezTo>
                    <a:pt x="72649" y="16247"/>
                    <a:pt x="56403" y="0"/>
                    <a:pt x="363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j-lt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62" name="Google Shape;2018;p44">
              <a:extLst>
                <a:ext uri="{FF2B5EF4-FFF2-40B4-BE49-F238E27FC236}">
                  <a16:creationId xmlns:a16="http://schemas.microsoft.com/office/drawing/2014/main" id="{E224DFA8-BDCF-4DE6-AFA8-2061E190B23C}"/>
                </a:ext>
              </a:extLst>
            </p:cNvPr>
            <p:cNvSpPr/>
            <p:nvPr/>
          </p:nvSpPr>
          <p:spPr>
            <a:xfrm>
              <a:off x="3879757" y="2805251"/>
              <a:ext cx="995487" cy="995473"/>
            </a:xfrm>
            <a:custGeom>
              <a:avLst/>
              <a:gdLst/>
              <a:ahLst/>
              <a:cxnLst/>
              <a:rect l="l" t="t" r="r" b="b"/>
              <a:pathLst>
                <a:path w="72650" h="72649" extrusionOk="0">
                  <a:moveTo>
                    <a:pt x="36325" y="0"/>
                  </a:moveTo>
                  <a:cubicBezTo>
                    <a:pt x="16278" y="0"/>
                    <a:pt x="0" y="16247"/>
                    <a:pt x="0" y="36325"/>
                  </a:cubicBezTo>
                  <a:cubicBezTo>
                    <a:pt x="0" y="56371"/>
                    <a:pt x="16278" y="72649"/>
                    <a:pt x="36325" y="72649"/>
                  </a:cubicBezTo>
                  <a:cubicBezTo>
                    <a:pt x="56403" y="72649"/>
                    <a:pt x="72649" y="56371"/>
                    <a:pt x="72649" y="36325"/>
                  </a:cubicBezTo>
                  <a:cubicBezTo>
                    <a:pt x="72649" y="16247"/>
                    <a:pt x="56403" y="0"/>
                    <a:pt x="36325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j-lt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grpSp>
          <p:nvGrpSpPr>
            <p:cNvPr id="63" name="Google Shape;2019;p44">
              <a:extLst>
                <a:ext uri="{FF2B5EF4-FFF2-40B4-BE49-F238E27FC236}">
                  <a16:creationId xmlns:a16="http://schemas.microsoft.com/office/drawing/2014/main" id="{75DEE8C7-D75B-495F-90BA-0CA2650323F8}"/>
                </a:ext>
              </a:extLst>
            </p:cNvPr>
            <p:cNvGrpSpPr/>
            <p:nvPr/>
          </p:nvGrpSpPr>
          <p:grpSpPr>
            <a:xfrm>
              <a:off x="3839713" y="2764886"/>
              <a:ext cx="1075979" cy="1076353"/>
              <a:chOff x="3802620" y="1176257"/>
              <a:chExt cx="1538872" cy="1539406"/>
            </a:xfrm>
          </p:grpSpPr>
          <p:sp>
            <p:nvSpPr>
              <p:cNvPr id="66" name="Google Shape;2020;p44">
                <a:extLst>
                  <a:ext uri="{FF2B5EF4-FFF2-40B4-BE49-F238E27FC236}">
                    <a16:creationId xmlns:a16="http://schemas.microsoft.com/office/drawing/2014/main" id="{41904231-BCF6-4BC4-8CF4-7B33A2A2181E}"/>
                  </a:ext>
                </a:extLst>
              </p:cNvPr>
              <p:cNvSpPr/>
              <p:nvPr/>
            </p:nvSpPr>
            <p:spPr>
              <a:xfrm>
                <a:off x="3802620" y="1176257"/>
                <a:ext cx="1538872" cy="1539406"/>
              </a:xfrm>
              <a:custGeom>
                <a:avLst/>
                <a:gdLst/>
                <a:ahLst/>
                <a:cxnLst/>
                <a:rect l="l" t="t" r="r" b="b"/>
                <a:pathLst>
                  <a:path w="46074" h="46090" extrusionOk="0">
                    <a:moveTo>
                      <a:pt x="23045" y="1"/>
                    </a:moveTo>
                    <a:cubicBezTo>
                      <a:pt x="10315" y="1"/>
                      <a:pt x="1" y="10315"/>
                      <a:pt x="1" y="23045"/>
                    </a:cubicBezTo>
                    <a:cubicBezTo>
                      <a:pt x="1" y="35776"/>
                      <a:pt x="10315" y="46090"/>
                      <a:pt x="23045" y="46090"/>
                    </a:cubicBezTo>
                    <a:cubicBezTo>
                      <a:pt x="35759" y="46090"/>
                      <a:pt x="46073" y="35776"/>
                      <a:pt x="46073" y="23045"/>
                    </a:cubicBezTo>
                    <a:cubicBezTo>
                      <a:pt x="46073" y="10315"/>
                      <a:pt x="35759" y="1"/>
                      <a:pt x="2304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rgbClr val="FFFFFF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7" name="Google Shape;2021;p44">
                <a:extLst>
                  <a:ext uri="{FF2B5EF4-FFF2-40B4-BE49-F238E27FC236}">
                    <a16:creationId xmlns:a16="http://schemas.microsoft.com/office/drawing/2014/main" id="{4D256CA1-9232-4F67-A1BB-16AA3DE546F0}"/>
                  </a:ext>
                </a:extLst>
              </p:cNvPr>
              <p:cNvSpPr/>
              <p:nvPr/>
            </p:nvSpPr>
            <p:spPr>
              <a:xfrm>
                <a:off x="3872192" y="1235969"/>
                <a:ext cx="1399727" cy="1399694"/>
              </a:xfrm>
              <a:custGeom>
                <a:avLst/>
                <a:gdLst/>
                <a:ahLst/>
                <a:cxnLst/>
                <a:rect l="l" t="t" r="r" b="b"/>
                <a:pathLst>
                  <a:path w="41908" h="41907" extrusionOk="0">
                    <a:moveTo>
                      <a:pt x="20962" y="0"/>
                    </a:moveTo>
                    <a:cubicBezTo>
                      <a:pt x="9382" y="0"/>
                      <a:pt x="1" y="9381"/>
                      <a:pt x="1" y="20945"/>
                    </a:cubicBezTo>
                    <a:cubicBezTo>
                      <a:pt x="1" y="32526"/>
                      <a:pt x="9382" y="41907"/>
                      <a:pt x="20962" y="41907"/>
                    </a:cubicBezTo>
                    <a:cubicBezTo>
                      <a:pt x="32526" y="41907"/>
                      <a:pt x="41907" y="32526"/>
                      <a:pt x="41907" y="20945"/>
                    </a:cubicBezTo>
                    <a:cubicBezTo>
                      <a:pt x="41907" y="9381"/>
                      <a:pt x="32526" y="0"/>
                      <a:pt x="2096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65" name="Google Shape;2023;p44">
              <a:extLst>
                <a:ext uri="{FF2B5EF4-FFF2-40B4-BE49-F238E27FC236}">
                  <a16:creationId xmlns:a16="http://schemas.microsoft.com/office/drawing/2014/main" id="{B6BF4E01-8289-4A8C-A92E-2AC05D623314}"/>
                </a:ext>
              </a:extLst>
            </p:cNvPr>
            <p:cNvSpPr/>
            <p:nvPr/>
          </p:nvSpPr>
          <p:spPr>
            <a:xfrm>
              <a:off x="3726300" y="2651788"/>
              <a:ext cx="1302300" cy="1302300"/>
            </a:xfrm>
            <a:prstGeom prst="donut">
              <a:avLst>
                <a:gd name="adj" fmla="val 3881"/>
              </a:avLst>
            </a:prstGeom>
            <a:gradFill>
              <a:gsLst>
                <a:gs pos="0">
                  <a:schemeClr val="dk2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78" name="Google Shape;2033;p44">
            <a:extLst>
              <a:ext uri="{FF2B5EF4-FFF2-40B4-BE49-F238E27FC236}">
                <a16:creationId xmlns:a16="http://schemas.microsoft.com/office/drawing/2014/main" id="{F19B2334-92A2-4644-8B97-8CDEAD5B6796}"/>
              </a:ext>
            </a:extLst>
          </p:cNvPr>
          <p:cNvGrpSpPr/>
          <p:nvPr/>
        </p:nvGrpSpPr>
        <p:grpSpPr>
          <a:xfrm flipH="1">
            <a:off x="1788842" y="984660"/>
            <a:ext cx="807866" cy="808211"/>
            <a:chOff x="3280738" y="1303176"/>
            <a:chExt cx="1074290" cy="1074749"/>
          </a:xfrm>
        </p:grpSpPr>
        <p:sp>
          <p:nvSpPr>
            <p:cNvPr id="79" name="Google Shape;2034;p44">
              <a:extLst>
                <a:ext uri="{FF2B5EF4-FFF2-40B4-BE49-F238E27FC236}">
                  <a16:creationId xmlns:a16="http://schemas.microsoft.com/office/drawing/2014/main" id="{09F675BA-930F-41EF-95D5-072848EAD0B2}"/>
                </a:ext>
              </a:extLst>
            </p:cNvPr>
            <p:cNvSpPr/>
            <p:nvPr/>
          </p:nvSpPr>
          <p:spPr>
            <a:xfrm>
              <a:off x="3280738" y="1303176"/>
              <a:ext cx="1074290" cy="1074749"/>
            </a:xfrm>
            <a:custGeom>
              <a:avLst/>
              <a:gdLst/>
              <a:ahLst/>
              <a:cxnLst/>
              <a:rect l="l" t="t" r="r" b="b"/>
              <a:pathLst>
                <a:path w="28064" h="28076" extrusionOk="0">
                  <a:moveTo>
                    <a:pt x="28064" y="14038"/>
                  </a:moveTo>
                  <a:cubicBezTo>
                    <a:pt x="28064" y="21789"/>
                    <a:pt x="21789" y="28075"/>
                    <a:pt x="14026" y="28075"/>
                  </a:cubicBezTo>
                  <a:cubicBezTo>
                    <a:pt x="6275" y="28075"/>
                    <a:pt x="1" y="21789"/>
                    <a:pt x="1" y="14038"/>
                  </a:cubicBezTo>
                  <a:cubicBezTo>
                    <a:pt x="1" y="6287"/>
                    <a:pt x="6275" y="0"/>
                    <a:pt x="14026" y="0"/>
                  </a:cubicBezTo>
                  <a:cubicBezTo>
                    <a:pt x="21789" y="0"/>
                    <a:pt x="28064" y="6287"/>
                    <a:pt x="28064" y="14038"/>
                  </a:cubicBezTo>
                  <a:close/>
                </a:path>
              </a:pathLst>
            </a:custGeom>
            <a:gradFill>
              <a:gsLst>
                <a:gs pos="0">
                  <a:srgbClr val="F30F67"/>
                </a:gs>
                <a:gs pos="100000">
                  <a:srgbClr val="750B3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" name="Google Shape;2035;p44">
              <a:extLst>
                <a:ext uri="{FF2B5EF4-FFF2-40B4-BE49-F238E27FC236}">
                  <a16:creationId xmlns:a16="http://schemas.microsoft.com/office/drawing/2014/main" id="{17019407-4925-498E-909C-70E57A01D92D}"/>
                </a:ext>
              </a:extLst>
            </p:cNvPr>
            <p:cNvSpPr/>
            <p:nvPr/>
          </p:nvSpPr>
          <p:spPr>
            <a:xfrm>
              <a:off x="3335899" y="1358759"/>
              <a:ext cx="963967" cy="963546"/>
            </a:xfrm>
            <a:custGeom>
              <a:avLst/>
              <a:gdLst/>
              <a:ahLst/>
              <a:cxnLst/>
              <a:rect l="l" t="t" r="r" b="b"/>
              <a:pathLst>
                <a:path w="25182" h="25171" extrusionOk="0">
                  <a:moveTo>
                    <a:pt x="25182" y="12586"/>
                  </a:moveTo>
                  <a:cubicBezTo>
                    <a:pt x="25182" y="19539"/>
                    <a:pt x="19550" y="25171"/>
                    <a:pt x="12585" y="25171"/>
                  </a:cubicBezTo>
                  <a:cubicBezTo>
                    <a:pt x="5632" y="25171"/>
                    <a:pt x="0" y="19539"/>
                    <a:pt x="0" y="12586"/>
                  </a:cubicBezTo>
                  <a:cubicBezTo>
                    <a:pt x="0" y="5633"/>
                    <a:pt x="5632" y="1"/>
                    <a:pt x="12585" y="1"/>
                  </a:cubicBezTo>
                  <a:cubicBezTo>
                    <a:pt x="19550" y="1"/>
                    <a:pt x="25182" y="5633"/>
                    <a:pt x="25182" y="12586"/>
                  </a:cubicBezTo>
                  <a:close/>
                </a:path>
              </a:pathLst>
            </a:custGeom>
            <a:gradFill>
              <a:gsLst>
                <a:gs pos="0">
                  <a:srgbClr val="F30F67"/>
                </a:gs>
                <a:gs pos="100000">
                  <a:srgbClr val="750B3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95" name="Google Shape;2039;p44">
            <a:extLst>
              <a:ext uri="{FF2B5EF4-FFF2-40B4-BE49-F238E27FC236}">
                <a16:creationId xmlns:a16="http://schemas.microsoft.com/office/drawing/2014/main" id="{B19262FB-C616-413F-9CD7-ADFA5A091408}"/>
              </a:ext>
            </a:extLst>
          </p:cNvPr>
          <p:cNvGrpSpPr/>
          <p:nvPr/>
        </p:nvGrpSpPr>
        <p:grpSpPr>
          <a:xfrm flipH="1">
            <a:off x="1773725" y="3194460"/>
            <a:ext cx="807866" cy="808211"/>
            <a:chOff x="3280738" y="1303176"/>
            <a:chExt cx="1074290" cy="1074749"/>
          </a:xfrm>
        </p:grpSpPr>
        <p:sp>
          <p:nvSpPr>
            <p:cNvPr id="96" name="Google Shape;2040;p44">
              <a:extLst>
                <a:ext uri="{FF2B5EF4-FFF2-40B4-BE49-F238E27FC236}">
                  <a16:creationId xmlns:a16="http://schemas.microsoft.com/office/drawing/2014/main" id="{58308650-D3F4-47A7-B170-93B9591142F3}"/>
                </a:ext>
              </a:extLst>
            </p:cNvPr>
            <p:cNvSpPr/>
            <p:nvPr/>
          </p:nvSpPr>
          <p:spPr>
            <a:xfrm>
              <a:off x="3280738" y="1303176"/>
              <a:ext cx="1074290" cy="1074749"/>
            </a:xfrm>
            <a:custGeom>
              <a:avLst/>
              <a:gdLst/>
              <a:ahLst/>
              <a:cxnLst/>
              <a:rect l="l" t="t" r="r" b="b"/>
              <a:pathLst>
                <a:path w="28064" h="28076" extrusionOk="0">
                  <a:moveTo>
                    <a:pt x="28064" y="14038"/>
                  </a:moveTo>
                  <a:cubicBezTo>
                    <a:pt x="28064" y="21789"/>
                    <a:pt x="21789" y="28075"/>
                    <a:pt x="14026" y="28075"/>
                  </a:cubicBezTo>
                  <a:cubicBezTo>
                    <a:pt x="6275" y="28075"/>
                    <a:pt x="1" y="21789"/>
                    <a:pt x="1" y="14038"/>
                  </a:cubicBezTo>
                  <a:cubicBezTo>
                    <a:pt x="1" y="6287"/>
                    <a:pt x="6275" y="0"/>
                    <a:pt x="14026" y="0"/>
                  </a:cubicBezTo>
                  <a:cubicBezTo>
                    <a:pt x="21789" y="0"/>
                    <a:pt x="28064" y="6287"/>
                    <a:pt x="28064" y="14038"/>
                  </a:cubicBezTo>
                  <a:close/>
                </a:path>
              </a:pathLst>
            </a:custGeom>
            <a:gradFill>
              <a:gsLst>
                <a:gs pos="0">
                  <a:srgbClr val="4194C4"/>
                </a:gs>
                <a:gs pos="100000">
                  <a:srgbClr val="24495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7" name="Google Shape;2041;p44">
              <a:extLst>
                <a:ext uri="{FF2B5EF4-FFF2-40B4-BE49-F238E27FC236}">
                  <a16:creationId xmlns:a16="http://schemas.microsoft.com/office/drawing/2014/main" id="{5D112268-BB70-4FD2-B1B8-17C3D0D65CD8}"/>
                </a:ext>
              </a:extLst>
            </p:cNvPr>
            <p:cNvSpPr/>
            <p:nvPr/>
          </p:nvSpPr>
          <p:spPr>
            <a:xfrm>
              <a:off x="3335899" y="1358759"/>
              <a:ext cx="963967" cy="963546"/>
            </a:xfrm>
            <a:custGeom>
              <a:avLst/>
              <a:gdLst/>
              <a:ahLst/>
              <a:cxnLst/>
              <a:rect l="l" t="t" r="r" b="b"/>
              <a:pathLst>
                <a:path w="25182" h="25171" extrusionOk="0">
                  <a:moveTo>
                    <a:pt x="25182" y="12586"/>
                  </a:moveTo>
                  <a:cubicBezTo>
                    <a:pt x="25182" y="19539"/>
                    <a:pt x="19550" y="25171"/>
                    <a:pt x="12585" y="25171"/>
                  </a:cubicBezTo>
                  <a:cubicBezTo>
                    <a:pt x="5632" y="25171"/>
                    <a:pt x="0" y="19539"/>
                    <a:pt x="0" y="12586"/>
                  </a:cubicBezTo>
                  <a:cubicBezTo>
                    <a:pt x="0" y="5633"/>
                    <a:pt x="5632" y="1"/>
                    <a:pt x="12585" y="1"/>
                  </a:cubicBezTo>
                  <a:cubicBezTo>
                    <a:pt x="19550" y="1"/>
                    <a:pt x="25182" y="5633"/>
                    <a:pt x="25182" y="12586"/>
                  </a:cubicBezTo>
                  <a:close/>
                </a:path>
              </a:pathLst>
            </a:custGeom>
            <a:gradFill>
              <a:gsLst>
                <a:gs pos="0">
                  <a:srgbClr val="4194C4"/>
                </a:gs>
                <a:gs pos="100000">
                  <a:srgbClr val="24495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34" name="Google Shape;2047;p44">
            <a:extLst>
              <a:ext uri="{FF2B5EF4-FFF2-40B4-BE49-F238E27FC236}">
                <a16:creationId xmlns:a16="http://schemas.microsoft.com/office/drawing/2014/main" id="{15A8F2B5-ADE0-4966-BAD2-B95F10010CD7}"/>
              </a:ext>
            </a:extLst>
          </p:cNvPr>
          <p:cNvSpPr/>
          <p:nvPr/>
        </p:nvSpPr>
        <p:spPr>
          <a:xfrm flipH="1">
            <a:off x="2842158" y="2091367"/>
            <a:ext cx="804600" cy="804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C5ACB44-EB75-4F4C-A73B-E595B02CC0AA}"/>
              </a:ext>
            </a:extLst>
          </p:cNvPr>
          <p:cNvGrpSpPr/>
          <p:nvPr/>
        </p:nvGrpSpPr>
        <p:grpSpPr>
          <a:xfrm>
            <a:off x="3765211" y="447652"/>
            <a:ext cx="5214389" cy="474639"/>
            <a:chOff x="4003366" y="614524"/>
            <a:chExt cx="501672" cy="474639"/>
          </a:xfrm>
        </p:grpSpPr>
        <p:sp>
          <p:nvSpPr>
            <p:cNvPr id="57" name="Google Shape;2013;p44">
              <a:extLst>
                <a:ext uri="{FF2B5EF4-FFF2-40B4-BE49-F238E27FC236}">
                  <a16:creationId xmlns:a16="http://schemas.microsoft.com/office/drawing/2014/main" id="{96F38457-6D00-4EAA-ACB2-803C625A52FA}"/>
                </a:ext>
              </a:extLst>
            </p:cNvPr>
            <p:cNvSpPr/>
            <p:nvPr/>
          </p:nvSpPr>
          <p:spPr>
            <a:xfrm>
              <a:off x="4003366" y="614524"/>
              <a:ext cx="490683" cy="47463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137150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9" name="Google Shape;2072;p44">
              <a:extLst>
                <a:ext uri="{FF2B5EF4-FFF2-40B4-BE49-F238E27FC236}">
                  <a16:creationId xmlns:a16="http://schemas.microsoft.com/office/drawing/2014/main" id="{3057F066-15C5-40C3-AF7C-8523E8B8381E}"/>
                </a:ext>
              </a:extLst>
            </p:cNvPr>
            <p:cNvSpPr txBox="1"/>
            <p:nvPr/>
          </p:nvSpPr>
          <p:spPr>
            <a:xfrm>
              <a:off x="4014355" y="692892"/>
              <a:ext cx="490683" cy="314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137150" bIns="0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+mj-lt"/>
                  <a:ea typeface="Fira Sans Extra Condensed SemiBold"/>
                  <a:cs typeface="Fira Sans Extra Condensed SemiBold"/>
                  <a:sym typeface="Fira Sans Extra Condensed SemiBold"/>
                </a:rPr>
                <a:t>Planificación de la Buena Práctica: Estructura</a:t>
              </a:r>
              <a:endParaRPr dirty="0">
                <a:solidFill>
                  <a:schemeClr val="lt1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161" name="Google Shape;2074;p44">
            <a:extLst>
              <a:ext uri="{FF2B5EF4-FFF2-40B4-BE49-F238E27FC236}">
                <a16:creationId xmlns:a16="http://schemas.microsoft.com/office/drawing/2014/main" id="{2B792B14-4881-4779-A187-5B65881BAAB0}"/>
              </a:ext>
            </a:extLst>
          </p:cNvPr>
          <p:cNvSpPr txBox="1"/>
          <p:nvPr/>
        </p:nvSpPr>
        <p:spPr>
          <a:xfrm>
            <a:off x="3911883" y="1006454"/>
            <a:ext cx="4121524" cy="1453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37150" bIns="91425" anchor="ctr" anchorCtr="0">
            <a:no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lphaLcPeriod"/>
            </a:pPr>
            <a:r>
              <a:rPr lang="es-PE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Datos Generales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lphaLcPeriod"/>
            </a:pPr>
            <a:r>
              <a:rPr lang="es-P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Identificación del problema.</a:t>
            </a:r>
            <a:endParaRPr lang="es-P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eriod"/>
            </a:pPr>
            <a:r>
              <a:rPr lang="es-P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Justificación. </a:t>
            </a:r>
            <a:endParaRPr lang="es-P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eriod"/>
            </a:pPr>
            <a:r>
              <a:rPr lang="es-P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Beneficiarios de la buena práctica.</a:t>
            </a:r>
            <a:endParaRPr lang="es-P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eriod"/>
            </a:pPr>
            <a:r>
              <a:rPr lang="es-P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Definición de los objetivos y propósitos.</a:t>
            </a:r>
            <a:endParaRPr lang="es-P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eriod"/>
            </a:pPr>
            <a:r>
              <a:rPr lang="es-P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Determinación del plan de acción o estrategia.</a:t>
            </a:r>
            <a:endParaRPr lang="es-P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eriod"/>
            </a:pPr>
            <a:r>
              <a:rPr lang="es-P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Descripción del presupuesto y recursos.</a:t>
            </a:r>
            <a:endParaRPr lang="es-P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s-P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Evaluación y monitoreo de la práctica.</a:t>
            </a:r>
            <a:endParaRPr lang="es-P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6" name="Google Shape;2049;p44">
            <a:extLst>
              <a:ext uri="{FF2B5EF4-FFF2-40B4-BE49-F238E27FC236}">
                <a16:creationId xmlns:a16="http://schemas.microsoft.com/office/drawing/2014/main" id="{0855E79A-2CA8-4019-B984-81AE6576FF23}"/>
              </a:ext>
            </a:extLst>
          </p:cNvPr>
          <p:cNvCxnSpPr>
            <a:cxnSpLocks/>
            <a:stCxn id="57" idx="1"/>
            <a:endCxn id="4" idx="0"/>
          </p:cNvCxnSpPr>
          <p:nvPr/>
        </p:nvCxnSpPr>
        <p:spPr>
          <a:xfrm rot="10800000" flipV="1">
            <a:off x="2192776" y="684972"/>
            <a:ext cx="1572443" cy="363906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67" name="Google Shape;2022;p44">
            <a:extLst>
              <a:ext uri="{FF2B5EF4-FFF2-40B4-BE49-F238E27FC236}">
                <a16:creationId xmlns:a16="http://schemas.microsoft.com/office/drawing/2014/main" id="{3B2374E3-3609-49B3-B9F3-02391E4A6523}"/>
              </a:ext>
            </a:extLst>
          </p:cNvPr>
          <p:cNvSpPr/>
          <p:nvPr/>
        </p:nvSpPr>
        <p:spPr>
          <a:xfrm>
            <a:off x="252054" y="2148364"/>
            <a:ext cx="1967426" cy="57222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EVALUACIÓN</a:t>
            </a:r>
            <a:endParaRPr b="1" dirty="0"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B8052ABA-4AD5-405F-B1C5-C5844D07A8E3}"/>
              </a:ext>
            </a:extLst>
          </p:cNvPr>
          <p:cNvGrpSpPr/>
          <p:nvPr/>
        </p:nvGrpSpPr>
        <p:grpSpPr>
          <a:xfrm>
            <a:off x="3678883" y="2516134"/>
            <a:ext cx="5327122" cy="474639"/>
            <a:chOff x="3998794" y="614524"/>
            <a:chExt cx="558639" cy="474639"/>
          </a:xfrm>
        </p:grpSpPr>
        <p:sp>
          <p:nvSpPr>
            <p:cNvPr id="46" name="Google Shape;2013;p44">
              <a:extLst>
                <a:ext uri="{FF2B5EF4-FFF2-40B4-BE49-F238E27FC236}">
                  <a16:creationId xmlns:a16="http://schemas.microsoft.com/office/drawing/2014/main" id="{4D83682A-CEEB-422B-9CB3-FB16691035F3}"/>
                </a:ext>
              </a:extLst>
            </p:cNvPr>
            <p:cNvSpPr/>
            <p:nvPr/>
          </p:nvSpPr>
          <p:spPr>
            <a:xfrm>
              <a:off x="4003366" y="614524"/>
              <a:ext cx="539900" cy="47463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137150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" name="Google Shape;2072;p44">
              <a:extLst>
                <a:ext uri="{FF2B5EF4-FFF2-40B4-BE49-F238E27FC236}">
                  <a16:creationId xmlns:a16="http://schemas.microsoft.com/office/drawing/2014/main" id="{9D2386CE-1C39-4ACE-9C5C-62F027CD17DE}"/>
                </a:ext>
              </a:extLst>
            </p:cNvPr>
            <p:cNvSpPr txBox="1"/>
            <p:nvPr/>
          </p:nvSpPr>
          <p:spPr>
            <a:xfrm>
              <a:off x="3998794" y="665800"/>
              <a:ext cx="558639" cy="314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13715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+mj-lt"/>
                  <a:ea typeface="Fira Sans Extra Condensed SemiBold"/>
                  <a:cs typeface="Fira Sans Extra Condensed SemiBold"/>
                  <a:sym typeface="Fira Sans Extra Condensed SemiBold"/>
                </a:rPr>
                <a:t>Ejecución y sistematizacfión de la Buena Práctica: Indicadores</a:t>
              </a:r>
              <a:endParaRPr dirty="0">
                <a:solidFill>
                  <a:schemeClr val="lt1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3D1FBAC9-8C46-48B9-8955-22EF31DF8D09}"/>
              </a:ext>
            </a:extLst>
          </p:cNvPr>
          <p:cNvGrpSpPr/>
          <p:nvPr/>
        </p:nvGrpSpPr>
        <p:grpSpPr>
          <a:xfrm>
            <a:off x="3722775" y="4038615"/>
            <a:ext cx="5148419" cy="474639"/>
            <a:chOff x="4001384" y="614524"/>
            <a:chExt cx="493291" cy="474639"/>
          </a:xfrm>
        </p:grpSpPr>
        <p:sp>
          <p:nvSpPr>
            <p:cNvPr id="56" name="Google Shape;2013;p44">
              <a:extLst>
                <a:ext uri="{FF2B5EF4-FFF2-40B4-BE49-F238E27FC236}">
                  <a16:creationId xmlns:a16="http://schemas.microsoft.com/office/drawing/2014/main" id="{57B2BE59-D889-490A-AE1E-C460C1E080D1}"/>
                </a:ext>
              </a:extLst>
            </p:cNvPr>
            <p:cNvSpPr/>
            <p:nvPr/>
          </p:nvSpPr>
          <p:spPr>
            <a:xfrm>
              <a:off x="4003366" y="614524"/>
              <a:ext cx="490683" cy="47463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137150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" name="Google Shape;2072;p44">
              <a:extLst>
                <a:ext uri="{FF2B5EF4-FFF2-40B4-BE49-F238E27FC236}">
                  <a16:creationId xmlns:a16="http://schemas.microsoft.com/office/drawing/2014/main" id="{DE08D40D-7B5A-4FF3-B047-579C4554AA05}"/>
                </a:ext>
              </a:extLst>
            </p:cNvPr>
            <p:cNvSpPr txBox="1"/>
            <p:nvPr/>
          </p:nvSpPr>
          <p:spPr>
            <a:xfrm>
              <a:off x="4001384" y="686119"/>
              <a:ext cx="493291" cy="314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13715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+mj-lt"/>
                  <a:ea typeface="Fira Sans Extra Condensed SemiBold"/>
                  <a:cs typeface="Fira Sans Extra Condensed SemiBold"/>
                  <a:sym typeface="Fira Sans Extra Condensed SemiBold"/>
                </a:rPr>
                <a:t>Presentanción y redacción de la buena práctica: Inidicadores</a:t>
              </a:r>
              <a:endParaRPr dirty="0">
                <a:solidFill>
                  <a:schemeClr val="lt1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cxnSp>
        <p:nvCxnSpPr>
          <p:cNvPr id="22" name="Conector: angular 21">
            <a:extLst>
              <a:ext uri="{FF2B5EF4-FFF2-40B4-BE49-F238E27FC236}">
                <a16:creationId xmlns:a16="http://schemas.microsoft.com/office/drawing/2014/main" id="{B5CAC287-D1BE-491D-AFD6-D5FB19201BE4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3331559" y="2753453"/>
            <a:ext cx="390920" cy="1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7B26853E-7E92-4934-93F0-F58083A523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66397" y="1048878"/>
            <a:ext cx="652755" cy="69357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F013261-FCCC-487E-96A8-873EF46131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39104" y="3283167"/>
            <a:ext cx="663187" cy="66128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8" name="Google Shape;2022;p44">
            <a:extLst>
              <a:ext uri="{FF2B5EF4-FFF2-40B4-BE49-F238E27FC236}">
                <a16:creationId xmlns:a16="http://schemas.microsoft.com/office/drawing/2014/main" id="{2730794B-EAB0-09B2-F6E0-A1C311D7877E}"/>
              </a:ext>
            </a:extLst>
          </p:cNvPr>
          <p:cNvSpPr/>
          <p:nvPr/>
        </p:nvSpPr>
        <p:spPr>
          <a:xfrm rot="16200000">
            <a:off x="1614644" y="2161379"/>
            <a:ext cx="2073868" cy="57222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ESTRUCTURA</a:t>
            </a:r>
            <a:endParaRPr b="1" dirty="0"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3" name="Google Shape;2074;p44">
            <a:extLst>
              <a:ext uri="{FF2B5EF4-FFF2-40B4-BE49-F238E27FC236}">
                <a16:creationId xmlns:a16="http://schemas.microsoft.com/office/drawing/2014/main" id="{F841C356-A36D-6F4A-974E-FCB4042DB328}"/>
              </a:ext>
            </a:extLst>
          </p:cNvPr>
          <p:cNvSpPr txBox="1"/>
          <p:nvPr/>
        </p:nvSpPr>
        <p:spPr>
          <a:xfrm>
            <a:off x="3893360" y="3084936"/>
            <a:ext cx="4121524" cy="853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37150" bIns="91425" anchor="ctr" anchorCtr="0">
            <a:no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lphaLcPeriod"/>
            </a:pPr>
            <a:r>
              <a:rPr lang="es-P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Sensibilización y comunicación de la buena práctica.</a:t>
            </a:r>
            <a:endParaRPr lang="es-P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eriod"/>
            </a:pPr>
            <a:r>
              <a:rPr lang="es-P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Recursos y sostenibilidad de la buena práctica.</a:t>
            </a:r>
            <a:endParaRPr lang="es-P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eriod"/>
            </a:pPr>
            <a:r>
              <a:rPr lang="es-P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Monitoreo y reflexión sobre los logros y resultados.</a:t>
            </a:r>
            <a:endParaRPr lang="es-P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s-P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Evaluación de los resultados.</a:t>
            </a:r>
            <a:endParaRPr lang="es-P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Google Shape;2074;p44">
            <a:extLst>
              <a:ext uri="{FF2B5EF4-FFF2-40B4-BE49-F238E27FC236}">
                <a16:creationId xmlns:a16="http://schemas.microsoft.com/office/drawing/2014/main" id="{51DB5B01-7684-5C58-B721-36162524AB29}"/>
              </a:ext>
            </a:extLst>
          </p:cNvPr>
          <p:cNvSpPr txBox="1"/>
          <p:nvPr/>
        </p:nvSpPr>
        <p:spPr>
          <a:xfrm>
            <a:off x="3908058" y="4557226"/>
            <a:ext cx="4121524" cy="47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37150" bIns="91425" anchor="ctr" anchorCtr="0">
            <a:no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lphaLcPeriod"/>
            </a:pPr>
            <a:r>
              <a:rPr lang="es-P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Presentación.</a:t>
            </a:r>
            <a:endParaRPr lang="es-P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s-P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Cohesión textual</a:t>
            </a:r>
            <a:r>
              <a:rPr lang="es-P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P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0" name="Google Shape;2049;p44">
            <a:extLst>
              <a:ext uri="{FF2B5EF4-FFF2-40B4-BE49-F238E27FC236}">
                <a16:creationId xmlns:a16="http://schemas.microsoft.com/office/drawing/2014/main" id="{A83506CA-108A-64D3-1B45-300E403D6A53}"/>
              </a:ext>
            </a:extLst>
          </p:cNvPr>
          <p:cNvCxnSpPr>
            <a:cxnSpLocks/>
            <a:endCxn id="6" idx="4"/>
          </p:cNvCxnSpPr>
          <p:nvPr/>
        </p:nvCxnSpPr>
        <p:spPr>
          <a:xfrm rot="10800000">
            <a:off x="2170698" y="3944453"/>
            <a:ext cx="1579778" cy="353107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12738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41B2028-4CD8-438D-B079-35E5DB546742}"/>
              </a:ext>
            </a:extLst>
          </p:cNvPr>
          <p:cNvSpPr/>
          <p:nvPr/>
        </p:nvSpPr>
        <p:spPr>
          <a:xfrm>
            <a:off x="4572000" y="0"/>
            <a:ext cx="163825" cy="51435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937016F6-D85D-4823-ACA2-9DAEBB5540A2}"/>
              </a:ext>
            </a:extLst>
          </p:cNvPr>
          <p:cNvSpPr/>
          <p:nvPr/>
        </p:nvSpPr>
        <p:spPr>
          <a:xfrm>
            <a:off x="10297" y="0"/>
            <a:ext cx="4583103" cy="5143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669E1E67-C18C-4CE2-A2DA-DDB122D03443}"/>
              </a:ext>
            </a:extLst>
          </p:cNvPr>
          <p:cNvCxnSpPr/>
          <p:nvPr/>
        </p:nvCxnSpPr>
        <p:spPr>
          <a:xfrm>
            <a:off x="4608000" y="834887"/>
            <a:ext cx="46650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6862E28C-E66D-4072-AFF1-037CBDC4E074}"/>
              </a:ext>
            </a:extLst>
          </p:cNvPr>
          <p:cNvCxnSpPr>
            <a:cxnSpLocks/>
          </p:cNvCxnSpPr>
          <p:nvPr/>
        </p:nvCxnSpPr>
        <p:spPr>
          <a:xfrm>
            <a:off x="99328" y="834887"/>
            <a:ext cx="44798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36CAF200-1ED6-456B-80A4-66F5D89AD2EF}"/>
              </a:ext>
            </a:extLst>
          </p:cNvPr>
          <p:cNvSpPr/>
          <p:nvPr/>
        </p:nvSpPr>
        <p:spPr>
          <a:xfrm>
            <a:off x="1256101" y="904946"/>
            <a:ext cx="6631797" cy="33683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PE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PREMIACIÓN DE GANADORES DEL CONCURSO REGIONAL</a:t>
            </a:r>
            <a:endParaRPr lang="es-PE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2A804F5-5E00-C4F0-B2CD-08B6DB140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071980"/>
              </p:ext>
            </p:extLst>
          </p:nvPr>
        </p:nvGraphicFramePr>
        <p:xfrm>
          <a:off x="643028" y="1808170"/>
          <a:ext cx="7900743" cy="2354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8312">
                  <a:extLst>
                    <a:ext uri="{9D8B030D-6E8A-4147-A177-3AD203B41FA5}">
                      <a16:colId xmlns:a16="http://schemas.microsoft.com/office/drawing/2014/main" val="893718093"/>
                    </a:ext>
                  </a:extLst>
                </a:gridCol>
                <a:gridCol w="5892431">
                  <a:extLst>
                    <a:ext uri="{9D8B030D-6E8A-4147-A177-3AD203B41FA5}">
                      <a16:colId xmlns:a16="http://schemas.microsoft.com/office/drawing/2014/main" val="2869487040"/>
                    </a:ext>
                  </a:extLst>
                </a:gridCol>
              </a:tblGrid>
              <a:tr h="947706">
                <a:tc>
                  <a:txBody>
                    <a:bodyPr/>
                    <a:lstStyle/>
                    <a:p>
                      <a:pPr marL="342900" marR="31115" lvl="0" indent="-342900" algn="ctr" defTabSz="893763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  <a:effectLst/>
                        </a:rPr>
                        <a:t>Primer Puesto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5" marR="9207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just">
                        <a:spcAft>
                          <a:spcPts val="0"/>
                        </a:spcAft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  <a:effectLst/>
                        </a:rPr>
                        <a:t>:  01 mochila + 01 memoria externa de 1TB + Resolución Directoral Regional Sectorial de felicitación.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5" marR="9207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475560"/>
                  </a:ext>
                </a:extLst>
              </a:tr>
              <a:tr h="703233">
                <a:tc>
                  <a:txBody>
                    <a:bodyPr/>
                    <a:lstStyle/>
                    <a:p>
                      <a:pPr marL="342900" marR="31115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PE" sz="1400" b="1" dirty="0">
                          <a:solidFill>
                            <a:schemeClr val="tx1"/>
                          </a:solidFill>
                          <a:effectLst/>
                        </a:rPr>
                        <a:t>Segundo Puesto</a:t>
                      </a:r>
                      <a:endParaRPr lang="es-P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5" marR="9207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just"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</a:rPr>
                        <a:t>: 01 mochila + Resolución Directoral Regional Sectorial de felicitación.</a:t>
                      </a:r>
                      <a:endParaRPr lang="es-P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5" marR="92075" marT="0" marB="0" anchor="ctr"/>
                </a:tc>
                <a:extLst>
                  <a:ext uri="{0D108BD9-81ED-4DB2-BD59-A6C34878D82A}">
                    <a16:rowId xmlns:a16="http://schemas.microsoft.com/office/drawing/2014/main" val="3632417011"/>
                  </a:ext>
                </a:extLst>
              </a:tr>
              <a:tr h="703233">
                <a:tc>
                  <a:txBody>
                    <a:bodyPr/>
                    <a:lstStyle/>
                    <a:p>
                      <a:pPr marL="361950" marR="31115" lvl="0" indent="-3619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  <a:effectLst/>
                        </a:rPr>
                        <a:t>Tercer Puesto</a:t>
                      </a: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5" marR="9207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just"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</a:rPr>
                        <a:t>: 01 mochila + Resolución Directoral Regional Sectorial de felicitación.</a:t>
                      </a:r>
                      <a:endParaRPr lang="es-P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5" marR="92075" marT="0" marB="0" anchor="ctr"/>
                </a:tc>
                <a:extLst>
                  <a:ext uri="{0D108BD9-81ED-4DB2-BD59-A6C34878D82A}">
                    <a16:rowId xmlns:a16="http://schemas.microsoft.com/office/drawing/2014/main" val="2887054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643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41B2028-4CD8-438D-B079-35E5DB546742}"/>
              </a:ext>
            </a:extLst>
          </p:cNvPr>
          <p:cNvSpPr/>
          <p:nvPr/>
        </p:nvSpPr>
        <p:spPr>
          <a:xfrm>
            <a:off x="4572000" y="0"/>
            <a:ext cx="163825" cy="51435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937016F6-D85D-4823-ACA2-9DAEBB5540A2}"/>
              </a:ext>
            </a:extLst>
          </p:cNvPr>
          <p:cNvSpPr/>
          <p:nvPr/>
        </p:nvSpPr>
        <p:spPr>
          <a:xfrm>
            <a:off x="10297" y="0"/>
            <a:ext cx="4583103" cy="5143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669E1E67-C18C-4CE2-A2DA-DDB122D03443}"/>
              </a:ext>
            </a:extLst>
          </p:cNvPr>
          <p:cNvCxnSpPr/>
          <p:nvPr/>
        </p:nvCxnSpPr>
        <p:spPr>
          <a:xfrm>
            <a:off x="4608000" y="834887"/>
            <a:ext cx="46650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6862E28C-E66D-4072-AFF1-037CBDC4E074}"/>
              </a:ext>
            </a:extLst>
          </p:cNvPr>
          <p:cNvCxnSpPr>
            <a:cxnSpLocks/>
          </p:cNvCxnSpPr>
          <p:nvPr/>
        </p:nvCxnSpPr>
        <p:spPr>
          <a:xfrm>
            <a:off x="99328" y="834887"/>
            <a:ext cx="44798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36CAF200-1ED6-456B-80A4-66F5D89AD2EF}"/>
              </a:ext>
            </a:extLst>
          </p:cNvPr>
          <p:cNvSpPr/>
          <p:nvPr/>
        </p:nvSpPr>
        <p:spPr>
          <a:xfrm>
            <a:off x="1256101" y="904946"/>
            <a:ext cx="6631797" cy="33683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PE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DISPOSICIONES COMPLEMENTARIAS</a:t>
            </a:r>
            <a:endParaRPr lang="es-PE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2A804F5-5E00-C4F0-B2CD-08B6DB140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831475"/>
              </p:ext>
            </p:extLst>
          </p:nvPr>
        </p:nvGraphicFramePr>
        <p:xfrm>
          <a:off x="643028" y="1552981"/>
          <a:ext cx="7900743" cy="2763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00743">
                  <a:extLst>
                    <a:ext uri="{9D8B030D-6E8A-4147-A177-3AD203B41FA5}">
                      <a16:colId xmlns:a16="http://schemas.microsoft.com/office/drawing/2014/main" val="893718093"/>
                    </a:ext>
                  </a:extLst>
                </a:gridCol>
              </a:tblGrid>
              <a:tr h="2763830">
                <a:tc>
                  <a:txBody>
                    <a:bodyPr/>
                    <a:lstStyle/>
                    <a:p>
                      <a:pPr marL="342900" marR="31115" lvl="0" indent="-342900" algn="just" defTabSz="893763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PE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En caso de identificarse prácticas replicadas o plagiadas de otros concursos, la Comisión Regional emitirá la sanción de inhabilitación de la participación del docente o directivo por espacio de dos años contados a partir de la fecha de la emisión del acto resolutivo, bajo el principio de </a:t>
                      </a:r>
                      <a:r>
                        <a:rPr lang="es-PE" sz="1400" b="0" i="1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probidad</a:t>
                      </a:r>
                      <a:r>
                        <a:rPr lang="es-PE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del Código de Ética de la Función Pública, Ley N° 27815.</a:t>
                      </a:r>
                    </a:p>
                    <a:p>
                      <a:pPr marL="342900" marR="31115" lvl="0" indent="-342900" algn="just" defTabSz="893763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PE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Todo aquello que no haya sido contemplado en las Bases del concurso, será resuelto de forma inapelable por la Comisión Regional.</a:t>
                      </a:r>
                    </a:p>
                    <a:p>
                      <a:pPr marL="342900" marR="31115" lvl="0" indent="-342900" algn="just" defTabSz="893763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PE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Mayor información sobre el III Concurso Regional de Buenas Prácticas Pedagógicas y de Gestión Escolar 2022 puede comunicarse al celular 966692731.</a:t>
                      </a:r>
                    </a:p>
                  </a:txBody>
                  <a:tcPr marL="92075" marR="9207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475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511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41B2028-4CD8-438D-B079-35E5DB546742}"/>
              </a:ext>
            </a:extLst>
          </p:cNvPr>
          <p:cNvSpPr/>
          <p:nvPr/>
        </p:nvSpPr>
        <p:spPr>
          <a:xfrm>
            <a:off x="4572000" y="0"/>
            <a:ext cx="163825" cy="51435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937016F6-D85D-4823-ACA2-9DAEBB5540A2}"/>
              </a:ext>
            </a:extLst>
          </p:cNvPr>
          <p:cNvSpPr/>
          <p:nvPr/>
        </p:nvSpPr>
        <p:spPr>
          <a:xfrm>
            <a:off x="10297" y="0"/>
            <a:ext cx="4583103" cy="5143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669E1E67-C18C-4CE2-A2DA-DDB122D03443}"/>
              </a:ext>
            </a:extLst>
          </p:cNvPr>
          <p:cNvCxnSpPr/>
          <p:nvPr/>
        </p:nvCxnSpPr>
        <p:spPr>
          <a:xfrm>
            <a:off x="4512303" y="1175131"/>
            <a:ext cx="46650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6862E28C-E66D-4072-AFF1-037CBDC4E074}"/>
              </a:ext>
            </a:extLst>
          </p:cNvPr>
          <p:cNvCxnSpPr>
            <a:cxnSpLocks/>
          </p:cNvCxnSpPr>
          <p:nvPr/>
        </p:nvCxnSpPr>
        <p:spPr>
          <a:xfrm>
            <a:off x="3631" y="1175131"/>
            <a:ext cx="47321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059770E9-320E-C5E3-C281-377CA16BFD09}"/>
              </a:ext>
            </a:extLst>
          </p:cNvPr>
          <p:cNvSpPr/>
          <p:nvPr/>
        </p:nvSpPr>
        <p:spPr>
          <a:xfrm>
            <a:off x="3602019" y="573090"/>
            <a:ext cx="1939961" cy="33683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PE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ANEXOS</a:t>
            </a:r>
            <a:endParaRPr lang="es-PE" sz="1600" dirty="0">
              <a:solidFill>
                <a:schemeClr val="tx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78D1EBE-BDA9-4C7C-D6C8-C73BBD2CB8E7}"/>
              </a:ext>
            </a:extLst>
          </p:cNvPr>
          <p:cNvSpPr/>
          <p:nvPr/>
        </p:nvSpPr>
        <p:spPr>
          <a:xfrm>
            <a:off x="1662058" y="1555673"/>
            <a:ext cx="1939961" cy="3368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PE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file"/>
              </a:rPr>
              <a:t>ANEXO 01</a:t>
            </a:r>
            <a:endParaRPr lang="es-PE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DC9F0B88-AD5D-31AD-F5D6-004D0FB2EEF5}"/>
              </a:ext>
            </a:extLst>
          </p:cNvPr>
          <p:cNvSpPr/>
          <p:nvPr/>
        </p:nvSpPr>
        <p:spPr>
          <a:xfrm>
            <a:off x="1662057" y="2538256"/>
            <a:ext cx="1939961" cy="3368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PE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file"/>
              </a:rPr>
              <a:t>ANEXO 02</a:t>
            </a:r>
            <a:endParaRPr lang="es-PE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F3005AAF-1670-C6A1-4697-498CFB0BCF5C}"/>
              </a:ext>
            </a:extLst>
          </p:cNvPr>
          <p:cNvSpPr/>
          <p:nvPr/>
        </p:nvSpPr>
        <p:spPr>
          <a:xfrm>
            <a:off x="1662056" y="3595876"/>
            <a:ext cx="1939961" cy="3368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PE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file"/>
              </a:rPr>
              <a:t>ANEXO 03</a:t>
            </a:r>
            <a:endParaRPr lang="es-PE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4A3BEC69-D96F-F167-B15E-38501BDCE89F}"/>
              </a:ext>
            </a:extLst>
          </p:cNvPr>
          <p:cNvSpPr/>
          <p:nvPr/>
        </p:nvSpPr>
        <p:spPr>
          <a:xfrm>
            <a:off x="5801667" y="1555673"/>
            <a:ext cx="1939961" cy="33683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PE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 action="ppaction://hlinkfile"/>
              </a:rPr>
              <a:t>ANEXO 04</a:t>
            </a:r>
            <a:endParaRPr lang="es-PE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2870F6CC-E116-87D6-FA92-823DC8A0776B}"/>
              </a:ext>
            </a:extLst>
          </p:cNvPr>
          <p:cNvSpPr/>
          <p:nvPr/>
        </p:nvSpPr>
        <p:spPr>
          <a:xfrm>
            <a:off x="5801666" y="2538256"/>
            <a:ext cx="1939961" cy="33683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PE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file"/>
              </a:rPr>
              <a:t>ANEXO 05</a:t>
            </a:r>
            <a:endParaRPr lang="es-PE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3CA903AD-BAF2-EFF7-E59E-34A4CE0A78E1}"/>
              </a:ext>
            </a:extLst>
          </p:cNvPr>
          <p:cNvSpPr/>
          <p:nvPr/>
        </p:nvSpPr>
        <p:spPr>
          <a:xfrm>
            <a:off x="5801665" y="3595876"/>
            <a:ext cx="1939961" cy="33683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PE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 action="ppaction://hlinkfile"/>
              </a:rPr>
              <a:t>ANEXO 06</a:t>
            </a:r>
            <a:endParaRPr lang="es-PE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710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6495FDD-8AEF-4BEA-A75B-F40C4E444930}"/>
              </a:ext>
            </a:extLst>
          </p:cNvPr>
          <p:cNvSpPr txBox="1"/>
          <p:nvPr/>
        </p:nvSpPr>
        <p:spPr>
          <a:xfrm>
            <a:off x="5015309" y="3547646"/>
            <a:ext cx="3412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C00000"/>
                </a:solidFill>
              </a:rPr>
              <a:t>Cel. 966 692 731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C0952F6-C5D5-43C3-A1B7-C082FA714C3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63" y="834476"/>
            <a:ext cx="1448331" cy="20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90237D1-4278-4054-AA6C-42318D3FC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2476" y="1497223"/>
            <a:ext cx="3412676" cy="2140247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AF7290FE-7EA5-4A73-9860-7E2426F688EE}"/>
              </a:ext>
            </a:extLst>
          </p:cNvPr>
          <p:cNvGrpSpPr/>
          <p:nvPr/>
        </p:nvGrpSpPr>
        <p:grpSpPr>
          <a:xfrm>
            <a:off x="4441726" y="0"/>
            <a:ext cx="260548" cy="5143500"/>
            <a:chOff x="939111" y="11719"/>
            <a:chExt cx="222598" cy="6846283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0E7C0F7A-A606-4BA2-B9A0-8E7AF4A21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178" y="5032289"/>
              <a:ext cx="3429002" cy="222423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6B983A3D-B031-4FE1-84F0-0A6685AFB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664003" y="1615008"/>
              <a:ext cx="3429002" cy="222423"/>
            </a:xfrm>
            <a:prstGeom prst="rect">
              <a:avLst/>
            </a:prstGeom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0A975284-9C2D-43AE-A6F9-6E86749B75A7}"/>
              </a:ext>
            </a:extLst>
          </p:cNvPr>
          <p:cNvSpPr txBox="1"/>
          <p:nvPr/>
        </p:nvSpPr>
        <p:spPr>
          <a:xfrm>
            <a:off x="241300" y="3016362"/>
            <a:ext cx="38100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rgbClr val="002060"/>
                </a:solidFill>
              </a:rPr>
              <a:t>DIRECCIÓN REGIONAL DE EDUCACIÓN</a:t>
            </a:r>
          </a:p>
          <a:p>
            <a:pPr algn="ctr"/>
            <a:r>
              <a:rPr lang="es-PE" sz="1200" b="1" dirty="0">
                <a:solidFill>
                  <a:srgbClr val="002060"/>
                </a:solidFill>
              </a:rPr>
              <a:t> DE AYACUCHO</a:t>
            </a:r>
          </a:p>
          <a:p>
            <a:pPr algn="ctr"/>
            <a:endParaRPr lang="es-PE" sz="1200" b="1" dirty="0">
              <a:solidFill>
                <a:srgbClr val="002060"/>
              </a:solidFill>
            </a:endParaRPr>
          </a:p>
          <a:p>
            <a:pPr algn="ctr"/>
            <a:r>
              <a:rPr lang="es-PE" sz="1400" b="1" dirty="0">
                <a:solidFill>
                  <a:srgbClr val="C00000"/>
                </a:solidFill>
              </a:rPr>
              <a:t>Dirección de Gestión Pedagógica</a:t>
            </a:r>
          </a:p>
        </p:txBody>
      </p:sp>
    </p:spTree>
    <p:extLst>
      <p:ext uri="{BB962C8B-B14F-4D97-AF65-F5344CB8AC3E}">
        <p14:creationId xmlns:p14="http://schemas.microsoft.com/office/powerpoint/2010/main" val="139991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5468E94-CC31-42B1-A770-766C0D76DBFB}"/>
              </a:ext>
            </a:extLst>
          </p:cNvPr>
          <p:cNvSpPr/>
          <p:nvPr/>
        </p:nvSpPr>
        <p:spPr>
          <a:xfrm>
            <a:off x="0" y="0"/>
            <a:ext cx="4548983" cy="51435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D99D5854-AB26-43AB-87C9-F49B1D6CDF9B}"/>
              </a:ext>
            </a:extLst>
          </p:cNvPr>
          <p:cNvSpPr/>
          <p:nvPr/>
        </p:nvSpPr>
        <p:spPr>
          <a:xfrm>
            <a:off x="655200" y="1359845"/>
            <a:ext cx="3430531" cy="2423809"/>
          </a:xfrm>
          <a:prstGeom prst="roundRect">
            <a:avLst>
              <a:gd name="adj" fmla="val 861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Propósito de la AT </a:t>
            </a:r>
          </a:p>
        </p:txBody>
      </p:sp>
      <p:sp>
        <p:nvSpPr>
          <p:cNvPr id="28" name="4 CuadroTexto">
            <a:extLst>
              <a:ext uri="{FF2B5EF4-FFF2-40B4-BE49-F238E27FC236}">
                <a16:creationId xmlns:a16="http://schemas.microsoft.com/office/drawing/2014/main" id="{62FA3993-F607-486D-ACC6-5CE472D23440}"/>
              </a:ext>
            </a:extLst>
          </p:cNvPr>
          <p:cNvSpPr txBox="1"/>
          <p:nvPr/>
        </p:nvSpPr>
        <p:spPr>
          <a:xfrm>
            <a:off x="4824089" y="949059"/>
            <a:ext cx="40019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200" dirty="0">
                <a:latin typeface="Arial" panose="020B0604020202020204" pitchFamily="34" charset="0"/>
              </a:rPr>
              <a:t>Fortalecer en la comprensión de las Bases del “III Concurso Regional de BPP y de GE 2022” aprobado por la RDRS N° 835-2022-GRA/GOB-GG-GRDS-DREA-DIR, para su implementación a nivel de las UGEL del ámbito regional de Ayacucho.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85308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369;p20">
            <a:extLst>
              <a:ext uri="{FF2B5EF4-FFF2-40B4-BE49-F238E27FC236}">
                <a16:creationId xmlns:a16="http://schemas.microsoft.com/office/drawing/2014/main" id="{E33681A7-3081-4031-9ADE-715F73C0639F}"/>
              </a:ext>
            </a:extLst>
          </p:cNvPr>
          <p:cNvCxnSpPr>
            <a:cxnSpLocks/>
          </p:cNvCxnSpPr>
          <p:nvPr/>
        </p:nvCxnSpPr>
        <p:spPr>
          <a:xfrm flipH="1">
            <a:off x="2593971" y="1097121"/>
            <a:ext cx="938400" cy="1877100"/>
          </a:xfrm>
          <a:prstGeom prst="bentConnector3">
            <a:avLst>
              <a:gd name="adj1" fmla="val 7998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8" name="Google Shape;374;p20">
            <a:extLst>
              <a:ext uri="{FF2B5EF4-FFF2-40B4-BE49-F238E27FC236}">
                <a16:creationId xmlns:a16="http://schemas.microsoft.com/office/drawing/2014/main" id="{FCE914B8-4B2B-4867-AD8D-2EA7745D5D7A}"/>
              </a:ext>
            </a:extLst>
          </p:cNvPr>
          <p:cNvCxnSpPr>
            <a:cxnSpLocks/>
            <a:stCxn id="42" idx="2"/>
          </p:cNvCxnSpPr>
          <p:nvPr/>
        </p:nvCxnSpPr>
        <p:spPr>
          <a:xfrm rot="10800000" flipH="1">
            <a:off x="1189501" y="1097121"/>
            <a:ext cx="2256900" cy="398400"/>
          </a:xfrm>
          <a:prstGeom prst="bentConnector3">
            <a:avLst>
              <a:gd name="adj1" fmla="val -1012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9" name="Google Shape;377;p20">
            <a:extLst>
              <a:ext uri="{FF2B5EF4-FFF2-40B4-BE49-F238E27FC236}">
                <a16:creationId xmlns:a16="http://schemas.microsoft.com/office/drawing/2014/main" id="{2A208DB2-8F16-46A0-81DD-C46CF77ADE8C}"/>
              </a:ext>
            </a:extLst>
          </p:cNvPr>
          <p:cNvCxnSpPr>
            <a:cxnSpLocks/>
            <a:endCxn id="46" idx="6"/>
          </p:cNvCxnSpPr>
          <p:nvPr/>
        </p:nvCxnSpPr>
        <p:spPr>
          <a:xfrm>
            <a:off x="5704126" y="1097121"/>
            <a:ext cx="2256900" cy="398400"/>
          </a:xfrm>
          <a:prstGeom prst="bentConnector3">
            <a:avLst>
              <a:gd name="adj1" fmla="val 11012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1" name="Google Shape;379;p20">
            <a:extLst>
              <a:ext uri="{FF2B5EF4-FFF2-40B4-BE49-F238E27FC236}">
                <a16:creationId xmlns:a16="http://schemas.microsoft.com/office/drawing/2014/main" id="{D6716512-1C7F-4BE7-9FA0-17CF1E0259A6}"/>
              </a:ext>
            </a:extLst>
          </p:cNvPr>
          <p:cNvCxnSpPr>
            <a:cxnSpLocks/>
            <a:endCxn id="45" idx="2"/>
          </p:cNvCxnSpPr>
          <p:nvPr/>
        </p:nvCxnSpPr>
        <p:spPr>
          <a:xfrm rot="16200000" flipH="1">
            <a:off x="5543530" y="1936363"/>
            <a:ext cx="2030088" cy="351604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3" name="Google Shape;381;p20">
            <a:extLst>
              <a:ext uri="{FF2B5EF4-FFF2-40B4-BE49-F238E27FC236}">
                <a16:creationId xmlns:a16="http://schemas.microsoft.com/office/drawing/2014/main" id="{C010E39C-4BF8-4427-808C-0DFEC403449B}"/>
              </a:ext>
            </a:extLst>
          </p:cNvPr>
          <p:cNvCxnSpPr>
            <a:cxnSpLocks/>
          </p:cNvCxnSpPr>
          <p:nvPr/>
        </p:nvCxnSpPr>
        <p:spPr>
          <a:xfrm rot="5400000">
            <a:off x="4091414" y="1318950"/>
            <a:ext cx="706500" cy="218700"/>
          </a:xfrm>
          <a:prstGeom prst="bentConnector4">
            <a:avLst>
              <a:gd name="adj1" fmla="val 46003"/>
              <a:gd name="adj2" fmla="val 20551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2" name="Google Shape;375;p20">
            <a:extLst>
              <a:ext uri="{FF2B5EF4-FFF2-40B4-BE49-F238E27FC236}">
                <a16:creationId xmlns:a16="http://schemas.microsoft.com/office/drawing/2014/main" id="{EBA083F1-5F4D-49BA-9FCE-12D5CD6CC83E}"/>
              </a:ext>
            </a:extLst>
          </p:cNvPr>
          <p:cNvSpPr/>
          <p:nvPr/>
        </p:nvSpPr>
        <p:spPr>
          <a:xfrm>
            <a:off x="1189501" y="1276821"/>
            <a:ext cx="543606" cy="4374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2.1</a:t>
            </a:r>
            <a:endParaRPr sz="1000" dirty="0">
              <a:solidFill>
                <a:schemeClr val="lt1"/>
              </a:solidFill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3" name="Google Shape;371;p20">
            <a:extLst>
              <a:ext uri="{FF2B5EF4-FFF2-40B4-BE49-F238E27FC236}">
                <a16:creationId xmlns:a16="http://schemas.microsoft.com/office/drawing/2014/main" id="{BB241A42-1FE9-4AD7-8D34-9A28FF9D2A68}"/>
              </a:ext>
            </a:extLst>
          </p:cNvPr>
          <p:cNvSpPr/>
          <p:nvPr/>
        </p:nvSpPr>
        <p:spPr>
          <a:xfrm>
            <a:off x="2073349" y="2748057"/>
            <a:ext cx="517909" cy="437400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2.4</a:t>
            </a:r>
            <a:endParaRPr sz="1000" dirty="0">
              <a:solidFill>
                <a:schemeClr val="lt1"/>
              </a:solidFill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4" name="Google Shape;382;p20">
            <a:extLst>
              <a:ext uri="{FF2B5EF4-FFF2-40B4-BE49-F238E27FC236}">
                <a16:creationId xmlns:a16="http://schemas.microsoft.com/office/drawing/2014/main" id="{4D5A28BF-84C7-48DB-9A52-D05B61CF71F8}"/>
              </a:ext>
            </a:extLst>
          </p:cNvPr>
          <p:cNvSpPr/>
          <p:nvPr/>
        </p:nvSpPr>
        <p:spPr>
          <a:xfrm>
            <a:off x="4335313" y="1577598"/>
            <a:ext cx="621208" cy="4374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2.2</a:t>
            </a:r>
            <a:endParaRPr sz="1000" dirty="0">
              <a:solidFill>
                <a:schemeClr val="lt1"/>
              </a:solidFill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5" name="Google Shape;380;p20">
            <a:extLst>
              <a:ext uri="{FF2B5EF4-FFF2-40B4-BE49-F238E27FC236}">
                <a16:creationId xmlns:a16="http://schemas.microsoft.com/office/drawing/2014/main" id="{554B26F4-6656-4D38-AA4F-9DB13DCD2F45}"/>
              </a:ext>
            </a:extLst>
          </p:cNvPr>
          <p:cNvSpPr/>
          <p:nvPr/>
        </p:nvSpPr>
        <p:spPr>
          <a:xfrm>
            <a:off x="6734376" y="2908509"/>
            <a:ext cx="612393" cy="437400"/>
          </a:xfrm>
          <a:prstGeom prst="ellipse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2.6</a:t>
            </a:r>
            <a:endParaRPr sz="1000" dirty="0">
              <a:solidFill>
                <a:schemeClr val="lt1"/>
              </a:solidFill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6" name="Google Shape;378;p20">
            <a:extLst>
              <a:ext uri="{FF2B5EF4-FFF2-40B4-BE49-F238E27FC236}">
                <a16:creationId xmlns:a16="http://schemas.microsoft.com/office/drawing/2014/main" id="{5E3A6E8E-ED59-4467-B6A0-D5BEC28A24CE}"/>
              </a:ext>
            </a:extLst>
          </p:cNvPr>
          <p:cNvSpPr/>
          <p:nvPr/>
        </p:nvSpPr>
        <p:spPr>
          <a:xfrm>
            <a:off x="7408720" y="1276821"/>
            <a:ext cx="552306" cy="4374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2.3</a:t>
            </a:r>
            <a:endParaRPr sz="1000" dirty="0">
              <a:solidFill>
                <a:schemeClr val="lt1"/>
              </a:solidFill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48" name="Google Shape;384;p20">
            <a:extLst>
              <a:ext uri="{FF2B5EF4-FFF2-40B4-BE49-F238E27FC236}">
                <a16:creationId xmlns:a16="http://schemas.microsoft.com/office/drawing/2014/main" id="{6A68AFE3-D4C9-4942-96EA-177BA0D36F25}"/>
              </a:ext>
            </a:extLst>
          </p:cNvPr>
          <p:cNvGrpSpPr/>
          <p:nvPr/>
        </p:nvGrpSpPr>
        <p:grpSpPr>
          <a:xfrm>
            <a:off x="2741844" y="531039"/>
            <a:ext cx="3670679" cy="750457"/>
            <a:chOff x="3401625" y="1167125"/>
            <a:chExt cx="2340900" cy="384000"/>
          </a:xfrm>
        </p:grpSpPr>
        <p:sp>
          <p:nvSpPr>
            <p:cNvPr id="49" name="Google Shape;385;p20">
              <a:extLst>
                <a:ext uri="{FF2B5EF4-FFF2-40B4-BE49-F238E27FC236}">
                  <a16:creationId xmlns:a16="http://schemas.microsoft.com/office/drawing/2014/main" id="{28C23B8B-9AD0-419F-A707-0D4BF38567EF}"/>
                </a:ext>
              </a:extLst>
            </p:cNvPr>
            <p:cNvSpPr/>
            <p:nvPr/>
          </p:nvSpPr>
          <p:spPr>
            <a:xfrm>
              <a:off x="3401625" y="1167125"/>
              <a:ext cx="2340900" cy="384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FF66"/>
                </a:gs>
                <a:gs pos="100000">
                  <a:srgbClr val="FFFF99"/>
                </a:gs>
              </a:gsLst>
              <a:lin ang="5400700" scaled="0"/>
            </a:gra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0" name="Google Shape;370;p20">
              <a:extLst>
                <a:ext uri="{FF2B5EF4-FFF2-40B4-BE49-F238E27FC236}">
                  <a16:creationId xmlns:a16="http://schemas.microsoft.com/office/drawing/2014/main" id="{5F5E9B02-07A7-497B-B599-B55658E7AC1A}"/>
                </a:ext>
              </a:extLst>
            </p:cNvPr>
            <p:cNvSpPr txBox="1"/>
            <p:nvPr/>
          </p:nvSpPr>
          <p:spPr>
            <a:xfrm>
              <a:off x="3443043" y="1217578"/>
              <a:ext cx="2257800" cy="29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bg2">
                      <a:lumMod val="50000"/>
                    </a:schemeClr>
                  </a:solidFill>
                  <a:latin typeface="+mj-lt"/>
                  <a:ea typeface="Fira Sans Extra Condensed SemiBold"/>
                  <a:cs typeface="Fira Sans Extra Condensed SemiBold"/>
                  <a:sym typeface="Fira Sans Extra Condensed SemiBold"/>
                </a:rPr>
                <a:t>2. Objetivos del Concurso de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chemeClr val="bg2">
                      <a:lumMod val="50000"/>
                    </a:schemeClr>
                  </a:solidFill>
                  <a:latin typeface="+mj-lt"/>
                  <a:ea typeface="Fira Sans Extra Condensed SemiBold"/>
                  <a:cs typeface="Fira Sans Extra Condensed SemiBold"/>
                  <a:sym typeface="Fira Sans Extra Condensed SemiBold"/>
                </a:rPr>
                <a:t>BPP y de GE 2022”</a:t>
              </a:r>
              <a:endParaRPr sz="1700" dirty="0">
                <a:solidFill>
                  <a:schemeClr val="bg2">
                    <a:lumMod val="50000"/>
                  </a:schemeClr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53" name="Google Shape;388;p20">
            <a:extLst>
              <a:ext uri="{FF2B5EF4-FFF2-40B4-BE49-F238E27FC236}">
                <a16:creationId xmlns:a16="http://schemas.microsoft.com/office/drawing/2014/main" id="{F35692F0-DA1A-4FD5-A92D-D7CB3272C513}"/>
              </a:ext>
            </a:extLst>
          </p:cNvPr>
          <p:cNvSpPr/>
          <p:nvPr/>
        </p:nvSpPr>
        <p:spPr>
          <a:xfrm>
            <a:off x="3400067" y="2049338"/>
            <a:ext cx="2449191" cy="82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dirty="0"/>
              <a:t>Evaluar las BPP y GE considerando el MDBDD, respetando el principio de inclusión e interculturalidad.</a:t>
            </a:r>
            <a:endParaRPr sz="1000" dirty="0">
              <a:solidFill>
                <a:schemeClr val="dk1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57" name="Google Shape;392;p20">
            <a:extLst>
              <a:ext uri="{FF2B5EF4-FFF2-40B4-BE49-F238E27FC236}">
                <a16:creationId xmlns:a16="http://schemas.microsoft.com/office/drawing/2014/main" id="{8D051144-5BB0-4A3D-9FFD-EE1C0A543A17}"/>
              </a:ext>
            </a:extLst>
          </p:cNvPr>
          <p:cNvSpPr/>
          <p:nvPr/>
        </p:nvSpPr>
        <p:spPr>
          <a:xfrm>
            <a:off x="473119" y="1714221"/>
            <a:ext cx="1911991" cy="857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dirty="0"/>
              <a:t>Identificar las BPP y de GE que se implementan en EBR.</a:t>
            </a:r>
            <a:endParaRPr sz="1000" dirty="0">
              <a:solidFill>
                <a:schemeClr val="dk1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396;p20">
            <a:extLst>
              <a:ext uri="{FF2B5EF4-FFF2-40B4-BE49-F238E27FC236}">
                <a16:creationId xmlns:a16="http://schemas.microsoft.com/office/drawing/2014/main" id="{04C63DF5-3F53-4F9D-BE3C-B1B78777521A}"/>
              </a:ext>
            </a:extLst>
          </p:cNvPr>
          <p:cNvSpPr/>
          <p:nvPr/>
        </p:nvSpPr>
        <p:spPr>
          <a:xfrm>
            <a:off x="6497337" y="1923165"/>
            <a:ext cx="210973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dirty="0"/>
              <a:t>Promover el trabajo colaborativo y colegiado entre docentes y directivos.</a:t>
            </a:r>
            <a:endParaRPr sz="1000" dirty="0">
              <a:solidFill>
                <a:schemeClr val="dk1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400;p20">
            <a:extLst>
              <a:ext uri="{FF2B5EF4-FFF2-40B4-BE49-F238E27FC236}">
                <a16:creationId xmlns:a16="http://schemas.microsoft.com/office/drawing/2014/main" id="{6335AF90-34F1-404A-8FB0-0F9E446F9702}"/>
              </a:ext>
            </a:extLst>
          </p:cNvPr>
          <p:cNvSpPr/>
          <p:nvPr/>
        </p:nvSpPr>
        <p:spPr>
          <a:xfrm>
            <a:off x="6382772" y="3433171"/>
            <a:ext cx="2224294" cy="82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 dirty="0"/>
              <a:t>Promover la mejora de los aprendizajes de los estudiantes en el marco del modelo del servicio educativo EIB.</a:t>
            </a:r>
            <a:endParaRPr sz="12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404;p20">
            <a:extLst>
              <a:ext uri="{FF2B5EF4-FFF2-40B4-BE49-F238E27FC236}">
                <a16:creationId xmlns:a16="http://schemas.microsoft.com/office/drawing/2014/main" id="{2CC3E767-3097-44AC-B882-7A9E9110BB87}"/>
              </a:ext>
            </a:extLst>
          </p:cNvPr>
          <p:cNvSpPr/>
          <p:nvPr/>
        </p:nvSpPr>
        <p:spPr>
          <a:xfrm>
            <a:off x="470427" y="3319209"/>
            <a:ext cx="2224294" cy="885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 dirty="0"/>
              <a:t>Reconocer el buen desempeño docente y liderazgo pedagógico del director </a:t>
            </a:r>
            <a:endParaRPr sz="1200" dirty="0">
              <a:solidFill>
                <a:schemeClr val="dk1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40" name="Google Shape;382;p20">
            <a:extLst>
              <a:ext uri="{FF2B5EF4-FFF2-40B4-BE49-F238E27FC236}">
                <a16:creationId xmlns:a16="http://schemas.microsoft.com/office/drawing/2014/main" id="{A6FE1718-2099-34B5-6024-6296C69F99B4}"/>
              </a:ext>
            </a:extLst>
          </p:cNvPr>
          <p:cNvSpPr/>
          <p:nvPr/>
        </p:nvSpPr>
        <p:spPr>
          <a:xfrm>
            <a:off x="4411877" y="3127209"/>
            <a:ext cx="621208" cy="4374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2.5</a:t>
            </a:r>
            <a:endParaRPr sz="1000" dirty="0">
              <a:solidFill>
                <a:schemeClr val="lt1"/>
              </a:solidFill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7" name="Google Shape;400;p20">
            <a:extLst>
              <a:ext uri="{FF2B5EF4-FFF2-40B4-BE49-F238E27FC236}">
                <a16:creationId xmlns:a16="http://schemas.microsoft.com/office/drawing/2014/main" id="{4CFC485F-D4E4-1416-8A34-366257FCA458}"/>
              </a:ext>
            </a:extLst>
          </p:cNvPr>
          <p:cNvSpPr/>
          <p:nvPr/>
        </p:nvSpPr>
        <p:spPr>
          <a:xfrm>
            <a:off x="3653296" y="3654568"/>
            <a:ext cx="2224294" cy="82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 dirty="0"/>
              <a:t>Promover la investigación e innovación pedagógica de docentes y directivos.</a:t>
            </a:r>
            <a:endParaRPr sz="12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0740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adroTexto 39">
            <a:extLst>
              <a:ext uri="{FF2B5EF4-FFF2-40B4-BE49-F238E27FC236}">
                <a16:creationId xmlns:a16="http://schemas.microsoft.com/office/drawing/2014/main" id="{6CDF3867-C818-9567-AE60-906A5F454808}"/>
              </a:ext>
            </a:extLst>
          </p:cNvPr>
          <p:cNvSpPr txBox="1"/>
          <p:nvPr/>
        </p:nvSpPr>
        <p:spPr>
          <a:xfrm>
            <a:off x="398721" y="1068679"/>
            <a:ext cx="8346558" cy="3840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31115" lvl="0" indent="-342900" algn="just">
              <a:lnSpc>
                <a:spcPct val="115000"/>
              </a:lnSpc>
              <a:buFont typeface="Times New Roman" panose="02020603050405020304" pitchFamily="18" charset="0"/>
              <a:buAutoNum type="alphaLcPeriod"/>
            </a:pPr>
            <a:r>
              <a:rPr lang="es-PE" sz="125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Pueden participar las y los docentes que desempeñan funciones directivas, en condición de designados o encargados (con documento formal de </a:t>
            </a:r>
            <a:r>
              <a:rPr lang="es-PE" sz="125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encargatura</a:t>
            </a:r>
            <a:r>
              <a:rPr lang="es-PE" sz="125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) en instituciones educativas públicas de Educación Básica Regular.</a:t>
            </a:r>
            <a:endParaRPr lang="es-PE" sz="1250" dirty="0"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31115" lvl="0" indent="-342900" algn="just">
              <a:lnSpc>
                <a:spcPct val="115000"/>
              </a:lnSpc>
              <a:buFont typeface="Times New Roman" panose="02020603050405020304" pitchFamily="18" charset="0"/>
              <a:buAutoNum type="alphaLcPeriod"/>
            </a:pPr>
            <a:r>
              <a:rPr lang="es-PE" sz="125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Pueden participar </a:t>
            </a:r>
            <a:r>
              <a:rPr lang="es-PE" sz="125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directores y jerárquicos </a:t>
            </a:r>
            <a:r>
              <a:rPr lang="es-PE" sz="125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de los diferentes niveles, en caso de instituciones educativas integradas pueden optar su participación de manera individual o grupal (hasta tres integrantes como máximo).</a:t>
            </a:r>
            <a:endParaRPr lang="es-PE" sz="1250" dirty="0"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31115" lvl="0" indent="-342900" algn="just">
              <a:lnSpc>
                <a:spcPct val="115000"/>
              </a:lnSpc>
              <a:buFont typeface="Times New Roman" panose="02020603050405020304" pitchFamily="18" charset="0"/>
              <a:buAutoNum type="alphaLcPeriod"/>
            </a:pPr>
            <a:r>
              <a:rPr lang="es-PE" sz="125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Haber participado directamente en la implementación de la buena práctica de gestión escolar con una duración mínima de tres meses, es decir, las prácticas con menos tiempo de implementación a tres meses no forman parte de este concurso.</a:t>
            </a:r>
            <a:endParaRPr lang="es-PE" sz="1250" dirty="0"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31115" lvl="0" indent="-342900" algn="just">
              <a:lnSpc>
                <a:spcPct val="115000"/>
              </a:lnSpc>
              <a:buFont typeface="Times New Roman" panose="02020603050405020304" pitchFamily="18" charset="0"/>
              <a:buAutoNum type="alphaLcPeriod"/>
            </a:pPr>
            <a:r>
              <a:rPr lang="es-PE" sz="125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La implementación de la práctica de gestión escolar se desarrolla en la institución educativa donde labora actualmente.</a:t>
            </a:r>
            <a:endParaRPr lang="es-PE" sz="1250" dirty="0"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31115" lvl="0" indent="-342900" algn="just">
              <a:lnSpc>
                <a:spcPct val="115000"/>
              </a:lnSpc>
              <a:buFont typeface="Times New Roman" panose="02020603050405020304" pitchFamily="18" charset="0"/>
              <a:buAutoNum type="alphaLcPeriod"/>
            </a:pPr>
            <a:r>
              <a:rPr lang="es-PE" sz="125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Quedan excluidos del concurso los directivos y jerárquicos que se inscriban y presenten experiencias o prácticas de gestión escolar que han sido</a:t>
            </a:r>
            <a:r>
              <a:rPr lang="es-PE" sz="125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125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evaluados y premiados en concursos similares a nivel local, regional y nacional.</a:t>
            </a:r>
            <a:endParaRPr lang="es-PE" sz="1250" dirty="0"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31115" lvl="0" indent="-342900" algn="just">
              <a:lnSpc>
                <a:spcPct val="115000"/>
              </a:lnSpc>
              <a:buFont typeface="Times New Roman" panose="02020603050405020304" pitchFamily="18" charset="0"/>
              <a:buAutoNum type="alphaLcPeriod"/>
            </a:pPr>
            <a:r>
              <a:rPr lang="es-PE" sz="125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Adicionalmente,</a:t>
            </a:r>
            <a:r>
              <a:rPr lang="es-PE" sz="1250" spc="25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125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conforme a</a:t>
            </a:r>
            <a:r>
              <a:rPr lang="es-PE" sz="1250" spc="215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125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PE" sz="1250" spc="19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125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normatividad</a:t>
            </a:r>
            <a:r>
              <a:rPr lang="es-PE" sz="1250" spc="25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125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vigente</a:t>
            </a:r>
            <a:r>
              <a:rPr lang="es-PE" sz="1250" spc="22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125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los directores</a:t>
            </a:r>
            <a:r>
              <a:rPr lang="es-PE" sz="1250" spc="2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125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s-PE" sz="1250" spc="35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125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deben:</a:t>
            </a:r>
            <a:endParaRPr lang="es-PE" sz="1250" dirty="0"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2925" marR="31115" lvl="0" indent="-180975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PE" sz="1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Registrar</a:t>
            </a:r>
            <a:r>
              <a:rPr lang="es-PE" sz="1250" spc="-7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1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antecedentes</a:t>
            </a:r>
            <a:r>
              <a:rPr lang="es-PE" sz="1250" spc="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1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penales</a:t>
            </a:r>
            <a:r>
              <a:rPr lang="es-PE" sz="1250" spc="-7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1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y/o</a:t>
            </a:r>
            <a:r>
              <a:rPr lang="es-PE" sz="1250" spc="-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1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judiciales.</a:t>
            </a:r>
            <a:endParaRPr lang="es-PE" sz="12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2925" marR="31115" lvl="0" indent="-180975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PE" sz="1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Haber</a:t>
            </a:r>
            <a:r>
              <a:rPr lang="es-PE" sz="1250" spc="10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1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sido</a:t>
            </a:r>
            <a:r>
              <a:rPr lang="es-PE" sz="1250" spc="12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1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condenados</a:t>
            </a:r>
            <a:r>
              <a:rPr lang="es-PE" sz="1250" spc="2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1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s-PE" sz="1250" spc="1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1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delito</a:t>
            </a:r>
            <a:r>
              <a:rPr lang="es-PE" sz="1250" spc="1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1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doloso.</a:t>
            </a:r>
            <a:endParaRPr lang="es-PE" sz="12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2925" marR="31115" lvl="0" indent="-180975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PE" sz="1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Registrar</a:t>
            </a:r>
            <a:r>
              <a:rPr lang="es-PE" sz="1250" spc="-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1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sanciones</a:t>
            </a:r>
            <a:r>
              <a:rPr lang="es-PE" sz="1250" spc="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1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lang="es-PE" sz="1250" spc="-8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1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inhabilitaciones</a:t>
            </a:r>
            <a:r>
              <a:rPr lang="es-PE" sz="1250" spc="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1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lang="es-PE" sz="1250" spc="-5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1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s-PE" sz="1250" spc="-6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1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ejercicio</a:t>
            </a:r>
            <a:r>
              <a:rPr lang="es-PE" sz="1250" spc="-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1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PE" sz="1250" spc="-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1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PE" sz="1250" spc="-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1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profesión</a:t>
            </a:r>
            <a:r>
              <a:rPr lang="es-PE" sz="1250" spc="-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1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docente. </a:t>
            </a:r>
            <a:endParaRPr lang="es-PE" sz="12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2925" marR="31115" lvl="0" indent="-180975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PE" sz="1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Estar</a:t>
            </a:r>
            <a:r>
              <a:rPr lang="es-PE" sz="1250" spc="1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1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incorporados</a:t>
            </a:r>
            <a:r>
              <a:rPr lang="es-PE" sz="1250" spc="18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1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s-PE" sz="1250" spc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1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s-PE" sz="1250" spc="1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1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Registro</a:t>
            </a:r>
            <a:r>
              <a:rPr lang="es-PE" sz="1250" spc="13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1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PE" sz="1250" spc="14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1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Deudores</a:t>
            </a:r>
            <a:r>
              <a:rPr lang="es-PE" sz="1250" spc="9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12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Alimentarios Morosos.</a:t>
            </a:r>
            <a:endParaRPr lang="es-PE" sz="12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51E1CD5-3CBC-A7DC-38F2-A745D4FB689B}"/>
              </a:ext>
            </a:extLst>
          </p:cNvPr>
          <p:cNvSpPr/>
          <p:nvPr/>
        </p:nvSpPr>
        <p:spPr>
          <a:xfrm>
            <a:off x="1" y="0"/>
            <a:ext cx="9144000" cy="10686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F8B2A59F-A573-DFE1-9457-601181785064}"/>
              </a:ext>
            </a:extLst>
          </p:cNvPr>
          <p:cNvSpPr txBox="1"/>
          <p:nvPr/>
        </p:nvSpPr>
        <p:spPr>
          <a:xfrm>
            <a:off x="1834116" y="413746"/>
            <a:ext cx="5475768" cy="390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algn="just">
              <a:lnSpc>
                <a:spcPct val="115000"/>
              </a:lnSpc>
              <a:spcAft>
                <a:spcPts val="1000"/>
              </a:spcAft>
            </a:pPr>
            <a:r>
              <a:rPr lang="es-PE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5.1. Requisitos de participación de directivos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154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F8A4B4D-8B0A-5BBB-CFB6-AB5499DBBCFA}"/>
              </a:ext>
            </a:extLst>
          </p:cNvPr>
          <p:cNvSpPr txBox="1"/>
          <p:nvPr/>
        </p:nvSpPr>
        <p:spPr>
          <a:xfrm>
            <a:off x="520995" y="1392581"/>
            <a:ext cx="8102009" cy="3050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31115" lvl="0" indent="-342900" algn="just">
              <a:lnSpc>
                <a:spcPct val="115000"/>
              </a:lnSpc>
              <a:buFont typeface="Cambria" panose="02040503050406030204" pitchFamily="18" charset="0"/>
              <a:buAutoNum type="alphaLcPeriod"/>
            </a:pPr>
            <a:r>
              <a:rPr lang="es-P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Tener vínculo laboral vigente en</a:t>
            </a:r>
            <a:r>
              <a:rPr lang="es-PE" sz="1400" spc="16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P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condición</a:t>
            </a:r>
            <a:r>
              <a:rPr lang="es-PE" sz="1400" spc="10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P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de nombrado, designado, encargado, destacado o contratado.</a:t>
            </a:r>
            <a:endParaRPr lang="es-P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31115" lvl="0" indent="-342900" algn="just">
              <a:lnSpc>
                <a:spcPct val="115000"/>
              </a:lnSpc>
              <a:buFont typeface="Cambria" panose="02040503050406030204" pitchFamily="18" charset="0"/>
              <a:buAutoNum type="alphaLcPeriod"/>
            </a:pPr>
            <a:r>
              <a:rPr lang="es-P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Desarrollar de manera individual o en equipo (máximo tres integrantes) una práctica pedagógica para la mejora de aprendizaje de los estudiantes.</a:t>
            </a:r>
            <a:endParaRPr lang="es-P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31115" lvl="0" indent="-342900" algn="just">
              <a:lnSpc>
                <a:spcPct val="115000"/>
              </a:lnSpc>
              <a:buFont typeface="Cambria" panose="02040503050406030204" pitchFamily="18" charset="0"/>
              <a:buAutoNum type="alphaLcPeriod"/>
            </a:pPr>
            <a:r>
              <a:rPr lang="es-P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 participante directo en la implementación de la práctica pedagógica con una duración mínima de tres meses, es decir las prácticas con menos tiempo de implementación a 3 meses no forma parte de este concurso.</a:t>
            </a:r>
            <a:endParaRPr lang="es-P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31115" lvl="0" indent="-342900" algn="just">
              <a:lnSpc>
                <a:spcPct val="115000"/>
              </a:lnSpc>
              <a:buFont typeface="Cambria" panose="02040503050406030204" pitchFamily="18" charset="0"/>
              <a:buAutoNum type="alphaLcPeriod"/>
            </a:pPr>
            <a:r>
              <a:rPr lang="es-P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implementación de la práctica pedagógica se desarrolla en la IE que labora actualmente. </a:t>
            </a:r>
            <a:endParaRPr lang="es-P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31115" lvl="0" indent="-342900" algn="just">
              <a:lnSpc>
                <a:spcPct val="115000"/>
              </a:lnSpc>
              <a:buFont typeface="Cambria" panose="02040503050406030204" pitchFamily="18" charset="0"/>
              <a:buAutoNum type="alphaLcPeriod"/>
            </a:pPr>
            <a:r>
              <a:rPr lang="es-P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Quedan excluidos del concurso los docentes que se inscriban y presenten experiencias o prácticas pedagógicas que han sido evaluados y premiados en concursos similares a nivel local, regional y nacional. </a:t>
            </a:r>
            <a:endParaRPr lang="es-P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31115" lvl="0" indent="-342900" algn="just">
              <a:lnSpc>
                <a:spcPct val="115000"/>
              </a:lnSpc>
              <a:spcAft>
                <a:spcPts val="1000"/>
              </a:spcAft>
              <a:buFont typeface="Cambria" panose="02040503050406030204" pitchFamily="18" charset="0"/>
              <a:buAutoNum type="alphaLcPeriod"/>
            </a:pPr>
            <a:r>
              <a:rPr lang="es-P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Asimismo, no estar inmerso dentro de lo establecido en el</a:t>
            </a:r>
            <a:r>
              <a:rPr lang="es-PE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literal</a:t>
            </a:r>
            <a:r>
              <a:rPr lang="es-P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s-PE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numeral </a:t>
            </a:r>
            <a:r>
              <a:rPr lang="es-PE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5.1</a:t>
            </a:r>
            <a:endParaRPr lang="es-P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572C970-4AAB-E7D9-BD1A-95B90002696A}"/>
              </a:ext>
            </a:extLst>
          </p:cNvPr>
          <p:cNvSpPr/>
          <p:nvPr/>
        </p:nvSpPr>
        <p:spPr>
          <a:xfrm>
            <a:off x="1" y="0"/>
            <a:ext cx="9144000" cy="11695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B6EE060-FDC7-E1E8-E0CF-23B22ACE323F}"/>
              </a:ext>
            </a:extLst>
          </p:cNvPr>
          <p:cNvSpPr txBox="1"/>
          <p:nvPr/>
        </p:nvSpPr>
        <p:spPr>
          <a:xfrm>
            <a:off x="1834115" y="504997"/>
            <a:ext cx="5475768" cy="390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algn="just">
              <a:lnSpc>
                <a:spcPct val="115000"/>
              </a:lnSpc>
              <a:spcAft>
                <a:spcPts val="1000"/>
              </a:spcAft>
            </a:pPr>
            <a:r>
              <a:rPr lang="es-PE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5.2. Requisitos de participación de docentes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89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728;p26">
            <a:extLst>
              <a:ext uri="{FF2B5EF4-FFF2-40B4-BE49-F238E27FC236}">
                <a16:creationId xmlns:a16="http://schemas.microsoft.com/office/drawing/2014/main" id="{5E18A140-AC12-F4CC-A7B9-78FB7186A978}"/>
              </a:ext>
            </a:extLst>
          </p:cNvPr>
          <p:cNvGrpSpPr/>
          <p:nvPr/>
        </p:nvGrpSpPr>
        <p:grpSpPr>
          <a:xfrm>
            <a:off x="4445892" y="2682198"/>
            <a:ext cx="294037" cy="485699"/>
            <a:chOff x="4408917" y="3272784"/>
            <a:chExt cx="294037" cy="485699"/>
          </a:xfrm>
        </p:grpSpPr>
        <p:sp>
          <p:nvSpPr>
            <p:cNvPr id="49" name="Google Shape;729;p26">
              <a:extLst>
                <a:ext uri="{FF2B5EF4-FFF2-40B4-BE49-F238E27FC236}">
                  <a16:creationId xmlns:a16="http://schemas.microsoft.com/office/drawing/2014/main" id="{16962858-C00C-D18F-DB05-C83AAA52D918}"/>
                </a:ext>
              </a:extLst>
            </p:cNvPr>
            <p:cNvSpPr/>
            <p:nvPr/>
          </p:nvSpPr>
          <p:spPr>
            <a:xfrm>
              <a:off x="4504257" y="3559755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1"/>
                  </a:moveTo>
                  <a:cubicBezTo>
                    <a:pt x="729" y="1"/>
                    <a:pt x="0" y="729"/>
                    <a:pt x="0" y="1616"/>
                  </a:cubicBezTo>
                  <a:cubicBezTo>
                    <a:pt x="0" y="2503"/>
                    <a:pt x="729" y="3231"/>
                    <a:pt x="1615" y="3231"/>
                  </a:cubicBezTo>
                  <a:cubicBezTo>
                    <a:pt x="2534" y="3231"/>
                    <a:pt x="3231" y="2503"/>
                    <a:pt x="3231" y="1616"/>
                  </a:cubicBezTo>
                  <a:cubicBezTo>
                    <a:pt x="3231" y="729"/>
                    <a:pt x="2534" y="1"/>
                    <a:pt x="161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30;p26">
              <a:extLst>
                <a:ext uri="{FF2B5EF4-FFF2-40B4-BE49-F238E27FC236}">
                  <a16:creationId xmlns:a16="http://schemas.microsoft.com/office/drawing/2014/main" id="{1C4851A4-F8B6-8513-E9D3-B2CE2BE3D58F}"/>
                </a:ext>
              </a:extLst>
            </p:cNvPr>
            <p:cNvSpPr/>
            <p:nvPr/>
          </p:nvSpPr>
          <p:spPr>
            <a:xfrm>
              <a:off x="4504257" y="3272784"/>
              <a:ext cx="102374" cy="102374"/>
            </a:xfrm>
            <a:custGeom>
              <a:avLst/>
              <a:gdLst/>
              <a:ahLst/>
              <a:cxnLst/>
              <a:rect l="l" t="t" r="r" b="b"/>
              <a:pathLst>
                <a:path w="3231" h="3231" extrusionOk="0">
                  <a:moveTo>
                    <a:pt x="1615" y="0"/>
                  </a:moveTo>
                  <a:cubicBezTo>
                    <a:pt x="729" y="0"/>
                    <a:pt x="0" y="729"/>
                    <a:pt x="0" y="1616"/>
                  </a:cubicBezTo>
                  <a:cubicBezTo>
                    <a:pt x="0" y="2502"/>
                    <a:pt x="729" y="3231"/>
                    <a:pt x="1615" y="3231"/>
                  </a:cubicBezTo>
                  <a:cubicBezTo>
                    <a:pt x="2534" y="3231"/>
                    <a:pt x="3231" y="2502"/>
                    <a:pt x="3231" y="1616"/>
                  </a:cubicBezTo>
                  <a:cubicBezTo>
                    <a:pt x="3231" y="729"/>
                    <a:pt x="2534" y="0"/>
                    <a:pt x="1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31;p26">
              <a:extLst>
                <a:ext uri="{FF2B5EF4-FFF2-40B4-BE49-F238E27FC236}">
                  <a16:creationId xmlns:a16="http://schemas.microsoft.com/office/drawing/2014/main" id="{9B9E90B2-3FFE-2464-7709-797F6B9D4ECA}"/>
                </a:ext>
              </a:extLst>
            </p:cNvPr>
            <p:cNvSpPr/>
            <p:nvPr/>
          </p:nvSpPr>
          <p:spPr>
            <a:xfrm>
              <a:off x="4408917" y="3406241"/>
              <a:ext cx="294037" cy="352242"/>
            </a:xfrm>
            <a:custGeom>
              <a:avLst/>
              <a:gdLst/>
              <a:ahLst/>
              <a:cxnLst/>
              <a:rect l="l" t="t" r="r" b="b"/>
              <a:pathLst>
                <a:path w="9280" h="11117" extrusionOk="0">
                  <a:moveTo>
                    <a:pt x="4624" y="3516"/>
                  </a:moveTo>
                  <a:cubicBezTo>
                    <a:pt x="6271" y="3516"/>
                    <a:pt x="7601" y="4814"/>
                    <a:pt x="7601" y="6461"/>
                  </a:cubicBezTo>
                  <a:cubicBezTo>
                    <a:pt x="7601" y="8076"/>
                    <a:pt x="6271" y="9406"/>
                    <a:pt x="4624" y="9406"/>
                  </a:cubicBezTo>
                  <a:cubicBezTo>
                    <a:pt x="3009" y="9406"/>
                    <a:pt x="1679" y="8108"/>
                    <a:pt x="1679" y="6461"/>
                  </a:cubicBezTo>
                  <a:cubicBezTo>
                    <a:pt x="1679" y="4814"/>
                    <a:pt x="3009" y="3516"/>
                    <a:pt x="4624" y="3516"/>
                  </a:cubicBezTo>
                  <a:close/>
                  <a:moveTo>
                    <a:pt x="4624" y="0"/>
                  </a:moveTo>
                  <a:cubicBezTo>
                    <a:pt x="3706" y="0"/>
                    <a:pt x="2946" y="729"/>
                    <a:pt x="2946" y="1679"/>
                  </a:cubicBezTo>
                  <a:lnTo>
                    <a:pt x="2946" y="2122"/>
                  </a:lnTo>
                  <a:cubicBezTo>
                    <a:pt x="1236" y="2819"/>
                    <a:pt x="1" y="4497"/>
                    <a:pt x="1" y="6461"/>
                  </a:cubicBezTo>
                  <a:cubicBezTo>
                    <a:pt x="1" y="9026"/>
                    <a:pt x="2091" y="11116"/>
                    <a:pt x="4624" y="11116"/>
                  </a:cubicBezTo>
                  <a:cubicBezTo>
                    <a:pt x="7190" y="11116"/>
                    <a:pt x="9280" y="9026"/>
                    <a:pt x="9280" y="6461"/>
                  </a:cubicBezTo>
                  <a:cubicBezTo>
                    <a:pt x="9280" y="4497"/>
                    <a:pt x="8045" y="2819"/>
                    <a:pt x="6335" y="2122"/>
                  </a:cubicBezTo>
                  <a:lnTo>
                    <a:pt x="6335" y="1679"/>
                  </a:lnTo>
                  <a:cubicBezTo>
                    <a:pt x="6335" y="729"/>
                    <a:pt x="5575" y="0"/>
                    <a:pt x="462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732;p26">
            <a:extLst>
              <a:ext uri="{FF2B5EF4-FFF2-40B4-BE49-F238E27FC236}">
                <a16:creationId xmlns:a16="http://schemas.microsoft.com/office/drawing/2014/main" id="{1B5C8AD2-7469-9E18-4621-6AE81556D812}"/>
              </a:ext>
            </a:extLst>
          </p:cNvPr>
          <p:cNvGrpSpPr/>
          <p:nvPr/>
        </p:nvGrpSpPr>
        <p:grpSpPr>
          <a:xfrm>
            <a:off x="1424713" y="3605596"/>
            <a:ext cx="374327" cy="435510"/>
            <a:chOff x="1418677" y="4145769"/>
            <a:chExt cx="374327" cy="435510"/>
          </a:xfrm>
        </p:grpSpPr>
        <p:sp>
          <p:nvSpPr>
            <p:cNvPr id="53" name="Google Shape;733;p26">
              <a:extLst>
                <a:ext uri="{FF2B5EF4-FFF2-40B4-BE49-F238E27FC236}">
                  <a16:creationId xmlns:a16="http://schemas.microsoft.com/office/drawing/2014/main" id="{8DC5C3F2-5D47-3BD0-D289-163C9B6A30E8}"/>
                </a:ext>
              </a:extLst>
            </p:cNvPr>
            <p:cNvSpPr/>
            <p:nvPr/>
          </p:nvSpPr>
          <p:spPr>
            <a:xfrm>
              <a:off x="1582235" y="4382583"/>
              <a:ext cx="116442" cy="102343"/>
            </a:xfrm>
            <a:custGeom>
              <a:avLst/>
              <a:gdLst/>
              <a:ahLst/>
              <a:cxnLst/>
              <a:rect l="l" t="t" r="r" b="b"/>
              <a:pathLst>
                <a:path w="3675" h="3230" extrusionOk="0">
                  <a:moveTo>
                    <a:pt x="1830" y="1"/>
                  </a:moveTo>
                  <a:cubicBezTo>
                    <a:pt x="1514" y="1"/>
                    <a:pt x="1196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22" y="2985"/>
                    <a:pt x="1331" y="3230"/>
                    <a:pt x="1846" y="3230"/>
                  </a:cubicBezTo>
                  <a:cubicBezTo>
                    <a:pt x="2161" y="3230"/>
                    <a:pt x="2479" y="3138"/>
                    <a:pt x="2756" y="2945"/>
                  </a:cubicBezTo>
                  <a:cubicBezTo>
                    <a:pt x="3485" y="2439"/>
                    <a:pt x="3675" y="1425"/>
                    <a:pt x="3168" y="697"/>
                  </a:cubicBezTo>
                  <a:cubicBezTo>
                    <a:pt x="2854" y="245"/>
                    <a:pt x="2345" y="1"/>
                    <a:pt x="183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34;p26">
              <a:extLst>
                <a:ext uri="{FF2B5EF4-FFF2-40B4-BE49-F238E27FC236}">
                  <a16:creationId xmlns:a16="http://schemas.microsoft.com/office/drawing/2014/main" id="{BA408FBE-7A9D-233B-5F4D-FBFD8D1F4D21}"/>
                </a:ext>
              </a:extLst>
            </p:cNvPr>
            <p:cNvSpPr/>
            <p:nvPr/>
          </p:nvSpPr>
          <p:spPr>
            <a:xfrm>
              <a:off x="1418677" y="4145769"/>
              <a:ext cx="116442" cy="102628"/>
            </a:xfrm>
            <a:custGeom>
              <a:avLst/>
              <a:gdLst/>
              <a:ahLst/>
              <a:cxnLst/>
              <a:rect l="l" t="t" r="r" b="b"/>
              <a:pathLst>
                <a:path w="3675" h="3239" extrusionOk="0">
                  <a:moveTo>
                    <a:pt x="1844" y="1"/>
                  </a:moveTo>
                  <a:cubicBezTo>
                    <a:pt x="1529" y="1"/>
                    <a:pt x="1208" y="93"/>
                    <a:pt x="919" y="285"/>
                  </a:cubicBezTo>
                  <a:cubicBezTo>
                    <a:pt x="191" y="792"/>
                    <a:pt x="1" y="1805"/>
                    <a:pt x="508" y="2534"/>
                  </a:cubicBezTo>
                  <a:cubicBezTo>
                    <a:pt x="818" y="2999"/>
                    <a:pt x="1317" y="3239"/>
                    <a:pt x="1826" y="3239"/>
                  </a:cubicBezTo>
                  <a:cubicBezTo>
                    <a:pt x="2148" y="3239"/>
                    <a:pt x="2473" y="3142"/>
                    <a:pt x="2756" y="2946"/>
                  </a:cubicBezTo>
                  <a:cubicBezTo>
                    <a:pt x="3516" y="2439"/>
                    <a:pt x="3675" y="1457"/>
                    <a:pt x="3168" y="697"/>
                  </a:cubicBezTo>
                  <a:cubicBezTo>
                    <a:pt x="2854" y="245"/>
                    <a:pt x="2357" y="1"/>
                    <a:pt x="184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35;p26">
              <a:extLst>
                <a:ext uri="{FF2B5EF4-FFF2-40B4-BE49-F238E27FC236}">
                  <a16:creationId xmlns:a16="http://schemas.microsoft.com/office/drawing/2014/main" id="{E9407602-8D9E-94CC-3204-5383A9DBE554}"/>
                </a:ext>
              </a:extLst>
            </p:cNvPr>
            <p:cNvSpPr/>
            <p:nvPr/>
          </p:nvSpPr>
          <p:spPr>
            <a:xfrm>
              <a:off x="1488923" y="4255431"/>
              <a:ext cx="304081" cy="325849"/>
            </a:xfrm>
            <a:custGeom>
              <a:avLst/>
              <a:gdLst/>
              <a:ahLst/>
              <a:cxnLst/>
              <a:rect l="l" t="t" r="r" b="b"/>
              <a:pathLst>
                <a:path w="9597" h="10284" extrusionOk="0">
                  <a:moveTo>
                    <a:pt x="4783" y="2651"/>
                  </a:moveTo>
                  <a:cubicBezTo>
                    <a:pt x="4973" y="2651"/>
                    <a:pt x="5131" y="2683"/>
                    <a:pt x="5321" y="2715"/>
                  </a:cubicBezTo>
                  <a:cubicBezTo>
                    <a:pt x="6113" y="2841"/>
                    <a:pt x="6778" y="3285"/>
                    <a:pt x="7221" y="3950"/>
                  </a:cubicBezTo>
                  <a:cubicBezTo>
                    <a:pt x="7665" y="4583"/>
                    <a:pt x="7855" y="5375"/>
                    <a:pt x="7696" y="6167"/>
                  </a:cubicBezTo>
                  <a:cubicBezTo>
                    <a:pt x="7570" y="6927"/>
                    <a:pt x="7126" y="7623"/>
                    <a:pt x="6461" y="8067"/>
                  </a:cubicBezTo>
                  <a:cubicBezTo>
                    <a:pt x="5969" y="8412"/>
                    <a:pt x="5380" y="8584"/>
                    <a:pt x="4771" y="8584"/>
                  </a:cubicBezTo>
                  <a:cubicBezTo>
                    <a:pt x="4596" y="8584"/>
                    <a:pt x="4420" y="8570"/>
                    <a:pt x="4244" y="8542"/>
                  </a:cubicBezTo>
                  <a:cubicBezTo>
                    <a:pt x="3484" y="8383"/>
                    <a:pt x="2819" y="7940"/>
                    <a:pt x="2344" y="7307"/>
                  </a:cubicBezTo>
                  <a:cubicBezTo>
                    <a:pt x="1901" y="6642"/>
                    <a:pt x="1743" y="5882"/>
                    <a:pt x="1869" y="5090"/>
                  </a:cubicBezTo>
                  <a:cubicBezTo>
                    <a:pt x="2028" y="4330"/>
                    <a:pt x="2471" y="3633"/>
                    <a:pt x="3104" y="3190"/>
                  </a:cubicBezTo>
                  <a:cubicBezTo>
                    <a:pt x="3611" y="2841"/>
                    <a:pt x="4181" y="2651"/>
                    <a:pt x="4783" y="2651"/>
                  </a:cubicBezTo>
                  <a:close/>
                  <a:moveTo>
                    <a:pt x="2079" y="1"/>
                  </a:moveTo>
                  <a:cubicBezTo>
                    <a:pt x="1743" y="1"/>
                    <a:pt x="1402" y="100"/>
                    <a:pt x="1109" y="308"/>
                  </a:cubicBezTo>
                  <a:cubicBezTo>
                    <a:pt x="349" y="846"/>
                    <a:pt x="159" y="1891"/>
                    <a:pt x="697" y="2651"/>
                  </a:cubicBezTo>
                  <a:lnTo>
                    <a:pt x="951" y="3031"/>
                  </a:lnTo>
                  <a:cubicBezTo>
                    <a:pt x="602" y="3570"/>
                    <a:pt x="349" y="4140"/>
                    <a:pt x="222" y="4805"/>
                  </a:cubicBezTo>
                  <a:cubicBezTo>
                    <a:pt x="1" y="6008"/>
                    <a:pt x="286" y="7243"/>
                    <a:pt x="983" y="8257"/>
                  </a:cubicBezTo>
                  <a:cubicBezTo>
                    <a:pt x="1679" y="9302"/>
                    <a:pt x="2724" y="9967"/>
                    <a:pt x="3959" y="10189"/>
                  </a:cubicBezTo>
                  <a:cubicBezTo>
                    <a:pt x="4244" y="10252"/>
                    <a:pt x="4529" y="10284"/>
                    <a:pt x="4814" y="10284"/>
                  </a:cubicBezTo>
                  <a:cubicBezTo>
                    <a:pt x="5733" y="10284"/>
                    <a:pt x="6651" y="9999"/>
                    <a:pt x="7443" y="9460"/>
                  </a:cubicBezTo>
                  <a:cubicBezTo>
                    <a:pt x="8456" y="8732"/>
                    <a:pt x="9153" y="7687"/>
                    <a:pt x="9375" y="6452"/>
                  </a:cubicBezTo>
                  <a:cubicBezTo>
                    <a:pt x="9597" y="5248"/>
                    <a:pt x="9311" y="4013"/>
                    <a:pt x="8615" y="3000"/>
                  </a:cubicBezTo>
                  <a:cubicBezTo>
                    <a:pt x="7918" y="1955"/>
                    <a:pt x="6841" y="1290"/>
                    <a:pt x="5638" y="1068"/>
                  </a:cubicBezTo>
                  <a:cubicBezTo>
                    <a:pt x="5346" y="1012"/>
                    <a:pt x="5061" y="987"/>
                    <a:pt x="4779" y="987"/>
                  </a:cubicBezTo>
                  <a:cubicBezTo>
                    <a:pt x="4417" y="987"/>
                    <a:pt x="4062" y="1029"/>
                    <a:pt x="3706" y="1100"/>
                  </a:cubicBezTo>
                  <a:lnTo>
                    <a:pt x="3453" y="720"/>
                  </a:lnTo>
                  <a:cubicBezTo>
                    <a:pt x="3141" y="253"/>
                    <a:pt x="2615" y="1"/>
                    <a:pt x="207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736;p26">
            <a:extLst>
              <a:ext uri="{FF2B5EF4-FFF2-40B4-BE49-F238E27FC236}">
                <a16:creationId xmlns:a16="http://schemas.microsoft.com/office/drawing/2014/main" id="{93544C11-AFAE-4850-7169-31C20B84B2DD}"/>
              </a:ext>
            </a:extLst>
          </p:cNvPr>
          <p:cNvGrpSpPr/>
          <p:nvPr/>
        </p:nvGrpSpPr>
        <p:grpSpPr>
          <a:xfrm rot="-297753">
            <a:off x="2966932" y="2888474"/>
            <a:ext cx="311067" cy="473698"/>
            <a:chOff x="2860630" y="3495466"/>
            <a:chExt cx="311083" cy="473722"/>
          </a:xfrm>
        </p:grpSpPr>
        <p:sp>
          <p:nvSpPr>
            <p:cNvPr id="57" name="Google Shape;737;p26">
              <a:extLst>
                <a:ext uri="{FF2B5EF4-FFF2-40B4-BE49-F238E27FC236}">
                  <a16:creationId xmlns:a16="http://schemas.microsoft.com/office/drawing/2014/main" id="{E0D5539E-E524-46D4-C10F-BE74E782CEB4}"/>
                </a:ext>
              </a:extLst>
            </p:cNvPr>
            <p:cNvSpPr/>
            <p:nvPr/>
          </p:nvSpPr>
          <p:spPr>
            <a:xfrm>
              <a:off x="2962972" y="3771347"/>
              <a:ext cx="113432" cy="101677"/>
            </a:xfrm>
            <a:custGeom>
              <a:avLst/>
              <a:gdLst/>
              <a:ahLst/>
              <a:cxnLst/>
              <a:rect l="l" t="t" r="r" b="b"/>
              <a:pathLst>
                <a:path w="3580" h="3209" extrusionOk="0">
                  <a:moveTo>
                    <a:pt x="1799" y="0"/>
                  </a:moveTo>
                  <a:cubicBezTo>
                    <a:pt x="1644" y="0"/>
                    <a:pt x="1486" y="22"/>
                    <a:pt x="1331" y="68"/>
                  </a:cubicBezTo>
                  <a:cubicBezTo>
                    <a:pt x="476" y="322"/>
                    <a:pt x="1" y="1208"/>
                    <a:pt x="254" y="2063"/>
                  </a:cubicBezTo>
                  <a:cubicBezTo>
                    <a:pt x="461" y="2763"/>
                    <a:pt x="1093" y="3208"/>
                    <a:pt x="1784" y="3208"/>
                  </a:cubicBezTo>
                  <a:cubicBezTo>
                    <a:pt x="1937" y="3208"/>
                    <a:pt x="2094" y="3186"/>
                    <a:pt x="2249" y="3140"/>
                  </a:cubicBezTo>
                  <a:cubicBezTo>
                    <a:pt x="3104" y="2918"/>
                    <a:pt x="3579" y="2000"/>
                    <a:pt x="3358" y="1145"/>
                  </a:cubicBezTo>
                  <a:cubicBezTo>
                    <a:pt x="3150" y="445"/>
                    <a:pt x="2498" y="0"/>
                    <a:pt x="17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" name="Google Shape;738;p26">
              <a:extLst>
                <a:ext uri="{FF2B5EF4-FFF2-40B4-BE49-F238E27FC236}">
                  <a16:creationId xmlns:a16="http://schemas.microsoft.com/office/drawing/2014/main" id="{56C141CC-B4EB-53FB-4C6E-E511133C94C1}"/>
                </a:ext>
              </a:extLst>
            </p:cNvPr>
            <p:cNvGrpSpPr/>
            <p:nvPr/>
          </p:nvGrpSpPr>
          <p:grpSpPr>
            <a:xfrm>
              <a:off x="2860630" y="3495466"/>
              <a:ext cx="311083" cy="473722"/>
              <a:chOff x="2860630" y="3495466"/>
              <a:chExt cx="311083" cy="473722"/>
            </a:xfrm>
          </p:grpSpPr>
          <p:sp>
            <p:nvSpPr>
              <p:cNvPr id="59" name="Google Shape;739;p26">
                <a:extLst>
                  <a:ext uri="{FF2B5EF4-FFF2-40B4-BE49-F238E27FC236}">
                    <a16:creationId xmlns:a16="http://schemas.microsoft.com/office/drawing/2014/main" id="{025D3FF7-B05B-E248-CEF8-1787F7FA945E}"/>
                  </a:ext>
                </a:extLst>
              </p:cNvPr>
              <p:cNvSpPr/>
              <p:nvPr/>
            </p:nvSpPr>
            <p:spPr>
              <a:xfrm>
                <a:off x="2881700" y="3495466"/>
                <a:ext cx="113432" cy="102596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238" extrusionOk="0">
                    <a:moveTo>
                      <a:pt x="1779" y="1"/>
                    </a:moveTo>
                    <a:cubicBezTo>
                      <a:pt x="1631" y="1"/>
                      <a:pt x="1480" y="22"/>
                      <a:pt x="1331" y="66"/>
                    </a:cubicBezTo>
                    <a:cubicBezTo>
                      <a:pt x="475" y="320"/>
                      <a:pt x="0" y="1238"/>
                      <a:pt x="254" y="2093"/>
                    </a:cubicBezTo>
                    <a:cubicBezTo>
                      <a:pt x="461" y="2793"/>
                      <a:pt x="1092" y="3238"/>
                      <a:pt x="1783" y="3238"/>
                    </a:cubicBezTo>
                    <a:cubicBezTo>
                      <a:pt x="1937" y="3238"/>
                      <a:pt x="2093" y="3216"/>
                      <a:pt x="2249" y="3170"/>
                    </a:cubicBezTo>
                    <a:cubicBezTo>
                      <a:pt x="3104" y="2916"/>
                      <a:pt x="3579" y="2030"/>
                      <a:pt x="3326" y="1175"/>
                    </a:cubicBezTo>
                    <a:cubicBezTo>
                      <a:pt x="3117" y="469"/>
                      <a:pt x="2477" y="1"/>
                      <a:pt x="177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740;p26">
                <a:extLst>
                  <a:ext uri="{FF2B5EF4-FFF2-40B4-BE49-F238E27FC236}">
                    <a16:creationId xmlns:a16="http://schemas.microsoft.com/office/drawing/2014/main" id="{7EFCDF00-7033-B5D0-EE8B-9F66D3042639}"/>
                  </a:ext>
                </a:extLst>
              </p:cNvPr>
              <p:cNvSpPr/>
              <p:nvPr/>
            </p:nvSpPr>
            <p:spPr>
              <a:xfrm>
                <a:off x="2860630" y="3623568"/>
                <a:ext cx="311083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0908" extrusionOk="0">
                    <a:moveTo>
                      <a:pt x="5036" y="3307"/>
                    </a:moveTo>
                    <a:cubicBezTo>
                      <a:pt x="6303" y="3307"/>
                      <a:pt x="7474" y="4162"/>
                      <a:pt x="7854" y="5429"/>
                    </a:cubicBezTo>
                    <a:cubicBezTo>
                      <a:pt x="8076" y="6189"/>
                      <a:pt x="8013" y="6981"/>
                      <a:pt x="7633" y="7677"/>
                    </a:cubicBezTo>
                    <a:cubicBezTo>
                      <a:pt x="7253" y="8374"/>
                      <a:pt x="6619" y="8881"/>
                      <a:pt x="5859" y="9102"/>
                    </a:cubicBezTo>
                    <a:cubicBezTo>
                      <a:pt x="5570" y="9187"/>
                      <a:pt x="5276" y="9230"/>
                      <a:pt x="4984" y="9230"/>
                    </a:cubicBezTo>
                    <a:cubicBezTo>
                      <a:pt x="4510" y="9230"/>
                      <a:pt x="4042" y="9116"/>
                      <a:pt x="3611" y="8881"/>
                    </a:cubicBezTo>
                    <a:cubicBezTo>
                      <a:pt x="2914" y="8501"/>
                      <a:pt x="2407" y="7867"/>
                      <a:pt x="2186" y="7107"/>
                    </a:cubicBezTo>
                    <a:cubicBezTo>
                      <a:pt x="1742" y="5556"/>
                      <a:pt x="2629" y="3909"/>
                      <a:pt x="4181" y="3434"/>
                    </a:cubicBezTo>
                    <a:cubicBezTo>
                      <a:pt x="4466" y="3370"/>
                      <a:pt x="4751" y="3307"/>
                      <a:pt x="5036" y="3307"/>
                    </a:cubicBezTo>
                    <a:close/>
                    <a:moveTo>
                      <a:pt x="3687" y="0"/>
                    </a:moveTo>
                    <a:cubicBezTo>
                      <a:pt x="3525" y="0"/>
                      <a:pt x="3361" y="25"/>
                      <a:pt x="3199" y="77"/>
                    </a:cubicBezTo>
                    <a:cubicBezTo>
                      <a:pt x="2281" y="330"/>
                      <a:pt x="1774" y="1280"/>
                      <a:pt x="2059" y="2167"/>
                    </a:cubicBezTo>
                    <a:lnTo>
                      <a:pt x="2186" y="2610"/>
                    </a:lnTo>
                    <a:cubicBezTo>
                      <a:pt x="729" y="3750"/>
                      <a:pt x="0" y="5714"/>
                      <a:pt x="570" y="7582"/>
                    </a:cubicBezTo>
                    <a:cubicBezTo>
                      <a:pt x="919" y="8786"/>
                      <a:pt x="1711" y="9768"/>
                      <a:pt x="2819" y="10369"/>
                    </a:cubicBezTo>
                    <a:cubicBezTo>
                      <a:pt x="3484" y="10718"/>
                      <a:pt x="4244" y="10908"/>
                      <a:pt x="5004" y="10908"/>
                    </a:cubicBezTo>
                    <a:cubicBezTo>
                      <a:pt x="5447" y="10908"/>
                      <a:pt x="5891" y="10844"/>
                      <a:pt x="6334" y="10718"/>
                    </a:cubicBezTo>
                    <a:cubicBezTo>
                      <a:pt x="7538" y="10369"/>
                      <a:pt x="8519" y="9578"/>
                      <a:pt x="9121" y="8501"/>
                    </a:cubicBezTo>
                    <a:cubicBezTo>
                      <a:pt x="9691" y="7392"/>
                      <a:pt x="9818" y="6157"/>
                      <a:pt x="9469" y="4954"/>
                    </a:cubicBezTo>
                    <a:cubicBezTo>
                      <a:pt x="8931" y="3085"/>
                      <a:pt x="7253" y="1819"/>
                      <a:pt x="5416" y="1660"/>
                    </a:cubicBezTo>
                    <a:lnTo>
                      <a:pt x="5289" y="1217"/>
                    </a:lnTo>
                    <a:cubicBezTo>
                      <a:pt x="5082" y="492"/>
                      <a:pt x="4410" y="0"/>
                      <a:pt x="368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1" name="Google Shape;741;p26">
            <a:extLst>
              <a:ext uri="{FF2B5EF4-FFF2-40B4-BE49-F238E27FC236}">
                <a16:creationId xmlns:a16="http://schemas.microsoft.com/office/drawing/2014/main" id="{F73B1B3D-7D1C-69A9-C86C-2452465FE97B}"/>
              </a:ext>
            </a:extLst>
          </p:cNvPr>
          <p:cNvGrpSpPr/>
          <p:nvPr/>
        </p:nvGrpSpPr>
        <p:grpSpPr>
          <a:xfrm>
            <a:off x="7346988" y="3601318"/>
            <a:ext cx="372299" cy="434782"/>
            <a:chOff x="7340952" y="4141491"/>
            <a:chExt cx="372299" cy="434782"/>
          </a:xfrm>
        </p:grpSpPr>
        <p:sp>
          <p:nvSpPr>
            <p:cNvPr id="62" name="Google Shape;742;p26">
              <a:extLst>
                <a:ext uri="{FF2B5EF4-FFF2-40B4-BE49-F238E27FC236}">
                  <a16:creationId xmlns:a16="http://schemas.microsoft.com/office/drawing/2014/main" id="{0616F6C7-1022-25C5-08B7-70D55C451238}"/>
                </a:ext>
              </a:extLst>
            </p:cNvPr>
            <p:cNvSpPr/>
            <p:nvPr/>
          </p:nvSpPr>
          <p:spPr>
            <a:xfrm>
              <a:off x="7434296" y="4377576"/>
              <a:ext cx="116411" cy="102343"/>
            </a:xfrm>
            <a:custGeom>
              <a:avLst/>
              <a:gdLst/>
              <a:ahLst/>
              <a:cxnLst/>
              <a:rect l="l" t="t" r="r" b="b"/>
              <a:pathLst>
                <a:path w="3674" h="3230" extrusionOk="0">
                  <a:moveTo>
                    <a:pt x="1845" y="0"/>
                  </a:moveTo>
                  <a:cubicBezTo>
                    <a:pt x="1330" y="0"/>
                    <a:pt x="821" y="245"/>
                    <a:pt x="507" y="697"/>
                  </a:cubicBezTo>
                  <a:cubicBezTo>
                    <a:pt x="0" y="1425"/>
                    <a:pt x="190" y="2438"/>
                    <a:pt x="918" y="2945"/>
                  </a:cubicBezTo>
                  <a:cubicBezTo>
                    <a:pt x="1195" y="3138"/>
                    <a:pt x="1513" y="3230"/>
                    <a:pt x="1829" y="3230"/>
                  </a:cubicBezTo>
                  <a:cubicBezTo>
                    <a:pt x="2344" y="3230"/>
                    <a:pt x="2853" y="2985"/>
                    <a:pt x="3167" y="2533"/>
                  </a:cubicBezTo>
                  <a:cubicBezTo>
                    <a:pt x="3674" y="1805"/>
                    <a:pt x="3484" y="792"/>
                    <a:pt x="2755" y="285"/>
                  </a:cubicBezTo>
                  <a:cubicBezTo>
                    <a:pt x="2478" y="92"/>
                    <a:pt x="2160" y="0"/>
                    <a:pt x="184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43;p26">
              <a:extLst>
                <a:ext uri="{FF2B5EF4-FFF2-40B4-BE49-F238E27FC236}">
                  <a16:creationId xmlns:a16="http://schemas.microsoft.com/office/drawing/2014/main" id="{B1557E37-4C92-8DFF-D6E8-DFDA764059B2}"/>
                </a:ext>
              </a:extLst>
            </p:cNvPr>
            <p:cNvSpPr/>
            <p:nvPr/>
          </p:nvSpPr>
          <p:spPr>
            <a:xfrm>
              <a:off x="7597854" y="4141491"/>
              <a:ext cx="115397" cy="102628"/>
            </a:xfrm>
            <a:custGeom>
              <a:avLst/>
              <a:gdLst/>
              <a:ahLst/>
              <a:cxnLst/>
              <a:rect l="l" t="t" r="r" b="b"/>
              <a:pathLst>
                <a:path w="3642" h="3239" extrusionOk="0">
                  <a:moveTo>
                    <a:pt x="1825" y="1"/>
                  </a:moveTo>
                  <a:cubicBezTo>
                    <a:pt x="1317" y="1"/>
                    <a:pt x="817" y="240"/>
                    <a:pt x="507" y="705"/>
                  </a:cubicBezTo>
                  <a:cubicBezTo>
                    <a:pt x="0" y="1434"/>
                    <a:pt x="158" y="2447"/>
                    <a:pt x="918" y="2954"/>
                  </a:cubicBezTo>
                  <a:cubicBezTo>
                    <a:pt x="1195" y="3146"/>
                    <a:pt x="1513" y="3238"/>
                    <a:pt x="1829" y="3238"/>
                  </a:cubicBezTo>
                  <a:cubicBezTo>
                    <a:pt x="2344" y="3238"/>
                    <a:pt x="2853" y="2994"/>
                    <a:pt x="3167" y="2542"/>
                  </a:cubicBezTo>
                  <a:cubicBezTo>
                    <a:pt x="3642" y="1782"/>
                    <a:pt x="3484" y="800"/>
                    <a:pt x="2755" y="294"/>
                  </a:cubicBezTo>
                  <a:cubicBezTo>
                    <a:pt x="2473" y="97"/>
                    <a:pt x="2147" y="1"/>
                    <a:pt x="182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44;p26">
              <a:extLst>
                <a:ext uri="{FF2B5EF4-FFF2-40B4-BE49-F238E27FC236}">
                  <a16:creationId xmlns:a16="http://schemas.microsoft.com/office/drawing/2014/main" id="{DCAD58D7-034F-6845-3A54-B268A9377007}"/>
                </a:ext>
              </a:extLst>
            </p:cNvPr>
            <p:cNvSpPr/>
            <p:nvPr/>
          </p:nvSpPr>
          <p:spPr>
            <a:xfrm>
              <a:off x="7340952" y="4250488"/>
              <a:ext cx="303067" cy="325785"/>
            </a:xfrm>
            <a:custGeom>
              <a:avLst/>
              <a:gdLst/>
              <a:ahLst/>
              <a:cxnLst/>
              <a:rect l="l" t="t" r="r" b="b"/>
              <a:pathLst>
                <a:path w="9565" h="10282" extrusionOk="0">
                  <a:moveTo>
                    <a:pt x="4783" y="2681"/>
                  </a:moveTo>
                  <a:cubicBezTo>
                    <a:pt x="5385" y="2681"/>
                    <a:pt x="5955" y="2871"/>
                    <a:pt x="6461" y="3187"/>
                  </a:cubicBezTo>
                  <a:cubicBezTo>
                    <a:pt x="7095" y="3662"/>
                    <a:pt x="7538" y="4328"/>
                    <a:pt x="7696" y="5088"/>
                  </a:cubicBezTo>
                  <a:cubicBezTo>
                    <a:pt x="7823" y="5879"/>
                    <a:pt x="7665" y="6671"/>
                    <a:pt x="7221" y="7304"/>
                  </a:cubicBezTo>
                  <a:cubicBezTo>
                    <a:pt x="6778" y="7969"/>
                    <a:pt x="6081" y="8381"/>
                    <a:pt x="5321" y="8539"/>
                  </a:cubicBezTo>
                  <a:cubicBezTo>
                    <a:pt x="5145" y="8568"/>
                    <a:pt x="4969" y="8582"/>
                    <a:pt x="4795" y="8582"/>
                  </a:cubicBezTo>
                  <a:cubicBezTo>
                    <a:pt x="4185" y="8582"/>
                    <a:pt x="3597" y="8409"/>
                    <a:pt x="3104" y="8064"/>
                  </a:cubicBezTo>
                  <a:cubicBezTo>
                    <a:pt x="2439" y="7621"/>
                    <a:pt x="2028" y="6924"/>
                    <a:pt x="1869" y="6164"/>
                  </a:cubicBezTo>
                  <a:cubicBezTo>
                    <a:pt x="1711" y="5373"/>
                    <a:pt x="1901" y="4613"/>
                    <a:pt x="2344" y="3948"/>
                  </a:cubicBezTo>
                  <a:cubicBezTo>
                    <a:pt x="2788" y="3314"/>
                    <a:pt x="3484" y="2871"/>
                    <a:pt x="4244" y="2712"/>
                  </a:cubicBezTo>
                  <a:cubicBezTo>
                    <a:pt x="4434" y="2681"/>
                    <a:pt x="4593" y="2681"/>
                    <a:pt x="4783" y="2681"/>
                  </a:cubicBezTo>
                  <a:close/>
                  <a:moveTo>
                    <a:pt x="7504" y="0"/>
                  </a:moveTo>
                  <a:cubicBezTo>
                    <a:pt x="6971" y="0"/>
                    <a:pt x="6445" y="260"/>
                    <a:pt x="6113" y="749"/>
                  </a:cubicBezTo>
                  <a:lnTo>
                    <a:pt x="5860" y="1097"/>
                  </a:lnTo>
                  <a:cubicBezTo>
                    <a:pt x="5504" y="1026"/>
                    <a:pt x="5148" y="985"/>
                    <a:pt x="4793" y="985"/>
                  </a:cubicBezTo>
                  <a:cubicBezTo>
                    <a:pt x="4515" y="985"/>
                    <a:pt x="4237" y="1010"/>
                    <a:pt x="3959" y="1066"/>
                  </a:cubicBezTo>
                  <a:cubicBezTo>
                    <a:pt x="2724" y="1287"/>
                    <a:pt x="1679" y="1952"/>
                    <a:pt x="951" y="2997"/>
                  </a:cubicBezTo>
                  <a:cubicBezTo>
                    <a:pt x="254" y="4011"/>
                    <a:pt x="1" y="5246"/>
                    <a:pt x="222" y="6449"/>
                  </a:cubicBezTo>
                  <a:cubicBezTo>
                    <a:pt x="444" y="7684"/>
                    <a:pt x="1109" y="8730"/>
                    <a:pt x="2154" y="9458"/>
                  </a:cubicBezTo>
                  <a:cubicBezTo>
                    <a:pt x="2914" y="9996"/>
                    <a:pt x="3833" y="10281"/>
                    <a:pt x="4783" y="10281"/>
                  </a:cubicBezTo>
                  <a:cubicBezTo>
                    <a:pt x="5068" y="10281"/>
                    <a:pt x="5321" y="10250"/>
                    <a:pt x="5606" y="10186"/>
                  </a:cubicBezTo>
                  <a:cubicBezTo>
                    <a:pt x="6841" y="9965"/>
                    <a:pt x="7886" y="9300"/>
                    <a:pt x="8583" y="8286"/>
                  </a:cubicBezTo>
                  <a:cubicBezTo>
                    <a:pt x="9311" y="7241"/>
                    <a:pt x="9565" y="6006"/>
                    <a:pt x="9343" y="4803"/>
                  </a:cubicBezTo>
                  <a:cubicBezTo>
                    <a:pt x="9216" y="4138"/>
                    <a:pt x="8995" y="3567"/>
                    <a:pt x="8615" y="3029"/>
                  </a:cubicBezTo>
                  <a:lnTo>
                    <a:pt x="8900" y="2649"/>
                  </a:lnTo>
                  <a:cubicBezTo>
                    <a:pt x="9406" y="1889"/>
                    <a:pt x="9216" y="844"/>
                    <a:pt x="8456" y="306"/>
                  </a:cubicBezTo>
                  <a:cubicBezTo>
                    <a:pt x="8166" y="100"/>
                    <a:pt x="7834" y="0"/>
                    <a:pt x="7504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745;p26">
            <a:extLst>
              <a:ext uri="{FF2B5EF4-FFF2-40B4-BE49-F238E27FC236}">
                <a16:creationId xmlns:a16="http://schemas.microsoft.com/office/drawing/2014/main" id="{9C5FBC76-A8B2-57AA-4850-F69331436C8B}"/>
              </a:ext>
            </a:extLst>
          </p:cNvPr>
          <p:cNvGrpSpPr/>
          <p:nvPr/>
        </p:nvGrpSpPr>
        <p:grpSpPr>
          <a:xfrm>
            <a:off x="5887917" y="2895262"/>
            <a:ext cx="311083" cy="473786"/>
            <a:chOff x="5947192" y="3504433"/>
            <a:chExt cx="311083" cy="473786"/>
          </a:xfrm>
        </p:grpSpPr>
        <p:sp>
          <p:nvSpPr>
            <p:cNvPr id="66" name="Google Shape;746;p26">
              <a:extLst>
                <a:ext uri="{FF2B5EF4-FFF2-40B4-BE49-F238E27FC236}">
                  <a16:creationId xmlns:a16="http://schemas.microsoft.com/office/drawing/2014/main" id="{AE402E26-7E66-9E32-948A-ABB4A70C144C}"/>
                </a:ext>
              </a:extLst>
            </p:cNvPr>
            <p:cNvSpPr/>
            <p:nvPr/>
          </p:nvSpPr>
          <p:spPr>
            <a:xfrm>
              <a:off x="6041519" y="3779363"/>
              <a:ext cx="114415" cy="102691"/>
            </a:xfrm>
            <a:custGeom>
              <a:avLst/>
              <a:gdLst/>
              <a:ahLst/>
              <a:cxnLst/>
              <a:rect l="l" t="t" r="r" b="b"/>
              <a:pathLst>
                <a:path w="3611" h="3241" extrusionOk="0">
                  <a:moveTo>
                    <a:pt x="1814" y="1"/>
                  </a:moveTo>
                  <a:cubicBezTo>
                    <a:pt x="1115" y="1"/>
                    <a:pt x="461" y="451"/>
                    <a:pt x="254" y="1177"/>
                  </a:cubicBezTo>
                  <a:cubicBezTo>
                    <a:pt x="0" y="2032"/>
                    <a:pt x="507" y="2919"/>
                    <a:pt x="1362" y="3172"/>
                  </a:cubicBezTo>
                  <a:cubicBezTo>
                    <a:pt x="1518" y="3218"/>
                    <a:pt x="1674" y="3240"/>
                    <a:pt x="1828" y="3240"/>
                  </a:cubicBezTo>
                  <a:cubicBezTo>
                    <a:pt x="2519" y="3240"/>
                    <a:pt x="3150" y="2795"/>
                    <a:pt x="3357" y="2095"/>
                  </a:cubicBezTo>
                  <a:cubicBezTo>
                    <a:pt x="3611" y="1209"/>
                    <a:pt x="3136" y="322"/>
                    <a:pt x="2281" y="69"/>
                  </a:cubicBezTo>
                  <a:cubicBezTo>
                    <a:pt x="2126" y="23"/>
                    <a:pt x="1969" y="1"/>
                    <a:pt x="181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47;p26">
              <a:extLst>
                <a:ext uri="{FF2B5EF4-FFF2-40B4-BE49-F238E27FC236}">
                  <a16:creationId xmlns:a16="http://schemas.microsoft.com/office/drawing/2014/main" id="{A9442B1B-45BF-5D01-D038-FBFD3FC78160}"/>
                </a:ext>
              </a:extLst>
            </p:cNvPr>
            <p:cNvSpPr/>
            <p:nvPr/>
          </p:nvSpPr>
          <p:spPr>
            <a:xfrm>
              <a:off x="6123805" y="3504433"/>
              <a:ext cx="113401" cy="101677"/>
            </a:xfrm>
            <a:custGeom>
              <a:avLst/>
              <a:gdLst/>
              <a:ahLst/>
              <a:cxnLst/>
              <a:rect l="l" t="t" r="r" b="b"/>
              <a:pathLst>
                <a:path w="3579" h="3209" extrusionOk="0">
                  <a:moveTo>
                    <a:pt x="1783" y="0"/>
                  </a:moveTo>
                  <a:cubicBezTo>
                    <a:pt x="1092" y="0"/>
                    <a:pt x="461" y="445"/>
                    <a:pt x="254" y="1145"/>
                  </a:cubicBezTo>
                  <a:cubicBezTo>
                    <a:pt x="0" y="2000"/>
                    <a:pt x="475" y="2887"/>
                    <a:pt x="1330" y="3140"/>
                  </a:cubicBezTo>
                  <a:cubicBezTo>
                    <a:pt x="1486" y="3186"/>
                    <a:pt x="1643" y="3208"/>
                    <a:pt x="1799" y="3208"/>
                  </a:cubicBezTo>
                  <a:cubicBezTo>
                    <a:pt x="2497" y="3208"/>
                    <a:pt x="3150" y="2763"/>
                    <a:pt x="3357" y="2063"/>
                  </a:cubicBezTo>
                  <a:cubicBezTo>
                    <a:pt x="3579" y="1208"/>
                    <a:pt x="3104" y="322"/>
                    <a:pt x="2249" y="68"/>
                  </a:cubicBezTo>
                  <a:cubicBezTo>
                    <a:pt x="2093" y="22"/>
                    <a:pt x="1937" y="0"/>
                    <a:pt x="17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48;p26">
              <a:extLst>
                <a:ext uri="{FF2B5EF4-FFF2-40B4-BE49-F238E27FC236}">
                  <a16:creationId xmlns:a16="http://schemas.microsoft.com/office/drawing/2014/main" id="{34E63CC5-0D24-BFCD-2A68-E5983EC054D4}"/>
                </a:ext>
              </a:extLst>
            </p:cNvPr>
            <p:cNvSpPr/>
            <p:nvPr/>
          </p:nvSpPr>
          <p:spPr>
            <a:xfrm>
              <a:off x="5947192" y="3631933"/>
              <a:ext cx="311083" cy="346285"/>
            </a:xfrm>
            <a:custGeom>
              <a:avLst/>
              <a:gdLst/>
              <a:ahLst/>
              <a:cxnLst/>
              <a:rect l="l" t="t" r="r" b="b"/>
              <a:pathLst>
                <a:path w="9818" h="10929" extrusionOk="0">
                  <a:moveTo>
                    <a:pt x="4782" y="3328"/>
                  </a:moveTo>
                  <a:cubicBezTo>
                    <a:pt x="5068" y="3328"/>
                    <a:pt x="5353" y="3360"/>
                    <a:pt x="5638" y="3423"/>
                  </a:cubicBezTo>
                  <a:cubicBezTo>
                    <a:pt x="7189" y="3898"/>
                    <a:pt x="8108" y="5545"/>
                    <a:pt x="7633" y="7128"/>
                  </a:cubicBezTo>
                  <a:cubicBezTo>
                    <a:pt x="7411" y="7857"/>
                    <a:pt x="6904" y="8490"/>
                    <a:pt x="6208" y="8870"/>
                  </a:cubicBezTo>
                  <a:cubicBezTo>
                    <a:pt x="5759" y="9115"/>
                    <a:pt x="5271" y="9241"/>
                    <a:pt x="4778" y="9241"/>
                  </a:cubicBezTo>
                  <a:cubicBezTo>
                    <a:pt x="4505" y="9241"/>
                    <a:pt x="4230" y="9202"/>
                    <a:pt x="3959" y="9123"/>
                  </a:cubicBezTo>
                  <a:cubicBezTo>
                    <a:pt x="3199" y="8870"/>
                    <a:pt x="2566" y="8395"/>
                    <a:pt x="2186" y="7698"/>
                  </a:cubicBezTo>
                  <a:cubicBezTo>
                    <a:pt x="1806" y="7002"/>
                    <a:pt x="1742" y="6178"/>
                    <a:pt x="1964" y="5418"/>
                  </a:cubicBezTo>
                  <a:cubicBezTo>
                    <a:pt x="2344" y="4151"/>
                    <a:pt x="3516" y="3328"/>
                    <a:pt x="4782" y="3328"/>
                  </a:cubicBezTo>
                  <a:close/>
                  <a:moveTo>
                    <a:pt x="6154" y="1"/>
                  </a:moveTo>
                  <a:cubicBezTo>
                    <a:pt x="5423" y="1"/>
                    <a:pt x="4738" y="474"/>
                    <a:pt x="4529" y="1206"/>
                  </a:cubicBezTo>
                  <a:lnTo>
                    <a:pt x="4402" y="1650"/>
                  </a:lnTo>
                  <a:cubicBezTo>
                    <a:pt x="2566" y="1808"/>
                    <a:pt x="887" y="3075"/>
                    <a:pt x="349" y="4943"/>
                  </a:cubicBezTo>
                  <a:cubicBezTo>
                    <a:pt x="0" y="6147"/>
                    <a:pt x="127" y="7413"/>
                    <a:pt x="697" y="8490"/>
                  </a:cubicBezTo>
                  <a:cubicBezTo>
                    <a:pt x="1299" y="9567"/>
                    <a:pt x="2281" y="10390"/>
                    <a:pt x="3484" y="10739"/>
                  </a:cubicBezTo>
                  <a:cubicBezTo>
                    <a:pt x="3896" y="10865"/>
                    <a:pt x="4371" y="10929"/>
                    <a:pt x="4814" y="10929"/>
                  </a:cubicBezTo>
                  <a:cubicBezTo>
                    <a:pt x="5574" y="10929"/>
                    <a:pt x="6334" y="10739"/>
                    <a:pt x="6999" y="10359"/>
                  </a:cubicBezTo>
                  <a:cubicBezTo>
                    <a:pt x="8108" y="9757"/>
                    <a:pt x="8899" y="8775"/>
                    <a:pt x="9248" y="7603"/>
                  </a:cubicBezTo>
                  <a:cubicBezTo>
                    <a:pt x="9818" y="5703"/>
                    <a:pt x="9089" y="3740"/>
                    <a:pt x="7633" y="2600"/>
                  </a:cubicBezTo>
                  <a:lnTo>
                    <a:pt x="7759" y="2156"/>
                  </a:lnTo>
                  <a:cubicBezTo>
                    <a:pt x="8044" y="1270"/>
                    <a:pt x="7538" y="351"/>
                    <a:pt x="6619" y="66"/>
                  </a:cubicBezTo>
                  <a:cubicBezTo>
                    <a:pt x="6465" y="22"/>
                    <a:pt x="6308" y="1"/>
                    <a:pt x="615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749;p26">
            <a:extLst>
              <a:ext uri="{FF2B5EF4-FFF2-40B4-BE49-F238E27FC236}">
                <a16:creationId xmlns:a16="http://schemas.microsoft.com/office/drawing/2014/main" id="{1BF51007-9D7F-F356-D350-EB71B75BAF39}"/>
              </a:ext>
            </a:extLst>
          </p:cNvPr>
          <p:cNvSpPr/>
          <p:nvPr/>
        </p:nvSpPr>
        <p:spPr>
          <a:xfrm>
            <a:off x="4157911" y="1719245"/>
            <a:ext cx="843930" cy="793107"/>
          </a:xfrm>
          <a:custGeom>
            <a:avLst/>
            <a:gdLst/>
            <a:ahLst/>
            <a:cxnLst/>
            <a:rect l="l" t="t" r="r" b="b"/>
            <a:pathLst>
              <a:path w="26635" h="25031" extrusionOk="0">
                <a:moveTo>
                  <a:pt x="13355" y="1"/>
                </a:moveTo>
                <a:cubicBezTo>
                  <a:pt x="12784" y="1"/>
                  <a:pt x="12205" y="40"/>
                  <a:pt x="11623" y="120"/>
                </a:cubicBezTo>
                <a:cubicBezTo>
                  <a:pt x="4782" y="1039"/>
                  <a:pt x="0" y="7341"/>
                  <a:pt x="919" y="14213"/>
                </a:cubicBezTo>
                <a:cubicBezTo>
                  <a:pt x="1761" y="20488"/>
                  <a:pt x="7133" y="25030"/>
                  <a:pt x="13320" y="25030"/>
                </a:cubicBezTo>
                <a:cubicBezTo>
                  <a:pt x="13878" y="25030"/>
                  <a:pt x="14443" y="24993"/>
                  <a:pt x="15012" y="24917"/>
                </a:cubicBezTo>
                <a:cubicBezTo>
                  <a:pt x="21852" y="23967"/>
                  <a:pt x="26634" y="17665"/>
                  <a:pt x="25716" y="10825"/>
                </a:cubicBezTo>
                <a:cubicBezTo>
                  <a:pt x="24875" y="4564"/>
                  <a:pt x="19525" y="1"/>
                  <a:pt x="133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50;p26">
            <a:extLst>
              <a:ext uri="{FF2B5EF4-FFF2-40B4-BE49-F238E27FC236}">
                <a16:creationId xmlns:a16="http://schemas.microsoft.com/office/drawing/2014/main" id="{F5340626-E8EB-01D0-05D9-F3CA6E44892C}"/>
              </a:ext>
            </a:extLst>
          </p:cNvPr>
          <p:cNvGrpSpPr/>
          <p:nvPr/>
        </p:nvGrpSpPr>
        <p:grpSpPr>
          <a:xfrm>
            <a:off x="2263706" y="1853225"/>
            <a:ext cx="1172060" cy="1027291"/>
            <a:chOff x="2263707" y="2469598"/>
            <a:chExt cx="1172060" cy="1027291"/>
          </a:xfrm>
        </p:grpSpPr>
        <p:sp>
          <p:nvSpPr>
            <p:cNvPr id="75" name="Google Shape;751;p26">
              <a:extLst>
                <a:ext uri="{FF2B5EF4-FFF2-40B4-BE49-F238E27FC236}">
                  <a16:creationId xmlns:a16="http://schemas.microsoft.com/office/drawing/2014/main" id="{607C3D7C-4754-9B6D-143E-127B46867099}"/>
                </a:ext>
              </a:extLst>
            </p:cNvPr>
            <p:cNvSpPr/>
            <p:nvPr/>
          </p:nvSpPr>
          <p:spPr>
            <a:xfrm>
              <a:off x="2263707" y="2469598"/>
              <a:ext cx="1172060" cy="1027291"/>
            </a:xfrm>
            <a:custGeom>
              <a:avLst/>
              <a:gdLst/>
              <a:ahLst/>
              <a:cxnLst/>
              <a:rect l="l" t="t" r="r" b="b"/>
              <a:pathLst>
                <a:path w="36991" h="32422" extrusionOk="0">
                  <a:moveTo>
                    <a:pt x="18516" y="1"/>
                  </a:moveTo>
                  <a:cubicBezTo>
                    <a:pt x="12682" y="1"/>
                    <a:pt x="7044" y="3166"/>
                    <a:pt x="4149" y="8690"/>
                  </a:cubicBezTo>
                  <a:cubicBezTo>
                    <a:pt x="1" y="16639"/>
                    <a:pt x="3073" y="26424"/>
                    <a:pt x="10990" y="30573"/>
                  </a:cubicBezTo>
                  <a:cubicBezTo>
                    <a:pt x="13383" y="31827"/>
                    <a:pt x="15951" y="32421"/>
                    <a:pt x="18482" y="32421"/>
                  </a:cubicBezTo>
                  <a:cubicBezTo>
                    <a:pt x="24325" y="32421"/>
                    <a:pt x="29979" y="29256"/>
                    <a:pt x="32873" y="23732"/>
                  </a:cubicBezTo>
                  <a:cubicBezTo>
                    <a:pt x="36990" y="15784"/>
                    <a:pt x="33950" y="5998"/>
                    <a:pt x="26001" y="1849"/>
                  </a:cubicBezTo>
                  <a:cubicBezTo>
                    <a:pt x="23608" y="595"/>
                    <a:pt x="21043" y="1"/>
                    <a:pt x="1851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52;p26">
              <a:extLst>
                <a:ext uri="{FF2B5EF4-FFF2-40B4-BE49-F238E27FC236}">
                  <a16:creationId xmlns:a16="http://schemas.microsoft.com/office/drawing/2014/main" id="{338BD135-AB43-D208-0DCD-19A501BFBBDD}"/>
                </a:ext>
              </a:extLst>
            </p:cNvPr>
            <p:cNvSpPr/>
            <p:nvPr/>
          </p:nvSpPr>
          <p:spPr>
            <a:xfrm>
              <a:off x="2410218" y="2586785"/>
              <a:ext cx="879037" cy="792917"/>
            </a:xfrm>
            <a:custGeom>
              <a:avLst/>
              <a:gdLst/>
              <a:ahLst/>
              <a:cxnLst/>
              <a:rect l="l" t="t" r="r" b="b"/>
              <a:pathLst>
                <a:path w="27743" h="25025" extrusionOk="0">
                  <a:moveTo>
                    <a:pt x="13911" y="1"/>
                  </a:moveTo>
                  <a:cubicBezTo>
                    <a:pt x="12832" y="1"/>
                    <a:pt x="11734" y="142"/>
                    <a:pt x="10641" y="437"/>
                  </a:cubicBezTo>
                  <a:cubicBezTo>
                    <a:pt x="3959" y="2211"/>
                    <a:pt x="0" y="9051"/>
                    <a:pt x="1774" y="15733"/>
                  </a:cubicBezTo>
                  <a:cubicBezTo>
                    <a:pt x="3261" y="21336"/>
                    <a:pt x="8332" y="25024"/>
                    <a:pt x="13870" y="25024"/>
                  </a:cubicBezTo>
                  <a:cubicBezTo>
                    <a:pt x="14937" y="25024"/>
                    <a:pt x="16022" y="24887"/>
                    <a:pt x="17101" y="24601"/>
                  </a:cubicBezTo>
                  <a:cubicBezTo>
                    <a:pt x="23752" y="22827"/>
                    <a:pt x="27742" y="15955"/>
                    <a:pt x="25937" y="9273"/>
                  </a:cubicBezTo>
                  <a:cubicBezTo>
                    <a:pt x="24454" y="3684"/>
                    <a:pt x="19426" y="1"/>
                    <a:pt x="13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" name="Google Shape;753;p26">
              <a:extLst>
                <a:ext uri="{FF2B5EF4-FFF2-40B4-BE49-F238E27FC236}">
                  <a16:creationId xmlns:a16="http://schemas.microsoft.com/office/drawing/2014/main" id="{877AD039-2343-9F06-CD00-FA390BDE502F}"/>
                </a:ext>
              </a:extLst>
            </p:cNvPr>
            <p:cNvGrpSpPr/>
            <p:nvPr/>
          </p:nvGrpSpPr>
          <p:grpSpPr>
            <a:xfrm>
              <a:off x="2427778" y="2561216"/>
              <a:ext cx="843917" cy="844056"/>
              <a:chOff x="3802620" y="1176257"/>
              <a:chExt cx="1538872" cy="1539406"/>
            </a:xfrm>
          </p:grpSpPr>
          <p:sp>
            <p:nvSpPr>
              <p:cNvPr id="78" name="Google Shape;754;p26">
                <a:extLst>
                  <a:ext uri="{FF2B5EF4-FFF2-40B4-BE49-F238E27FC236}">
                    <a16:creationId xmlns:a16="http://schemas.microsoft.com/office/drawing/2014/main" id="{E87C3583-735C-5BEA-FADF-456B48929D76}"/>
                  </a:ext>
                </a:extLst>
              </p:cNvPr>
              <p:cNvSpPr/>
              <p:nvPr/>
            </p:nvSpPr>
            <p:spPr>
              <a:xfrm>
                <a:off x="3802620" y="1176257"/>
                <a:ext cx="1538872" cy="1539406"/>
              </a:xfrm>
              <a:custGeom>
                <a:avLst/>
                <a:gdLst/>
                <a:ahLst/>
                <a:cxnLst/>
                <a:rect l="l" t="t" r="r" b="b"/>
                <a:pathLst>
                  <a:path w="46074" h="46090" extrusionOk="0">
                    <a:moveTo>
                      <a:pt x="23045" y="1"/>
                    </a:moveTo>
                    <a:cubicBezTo>
                      <a:pt x="10315" y="1"/>
                      <a:pt x="1" y="10315"/>
                      <a:pt x="1" y="23045"/>
                    </a:cubicBezTo>
                    <a:cubicBezTo>
                      <a:pt x="1" y="35776"/>
                      <a:pt x="10315" y="46090"/>
                      <a:pt x="23045" y="46090"/>
                    </a:cubicBezTo>
                    <a:cubicBezTo>
                      <a:pt x="35759" y="46090"/>
                      <a:pt x="46073" y="35776"/>
                      <a:pt x="46073" y="23045"/>
                    </a:cubicBezTo>
                    <a:cubicBezTo>
                      <a:pt x="46073" y="10315"/>
                      <a:pt x="35759" y="1"/>
                      <a:pt x="2304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rgbClr val="FFFFFF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55;p26">
                <a:extLst>
                  <a:ext uri="{FF2B5EF4-FFF2-40B4-BE49-F238E27FC236}">
                    <a16:creationId xmlns:a16="http://schemas.microsoft.com/office/drawing/2014/main" id="{5BD233AF-9A84-2309-DE0F-7E2E7495B8DF}"/>
                  </a:ext>
                </a:extLst>
              </p:cNvPr>
              <p:cNvSpPr/>
              <p:nvPr/>
            </p:nvSpPr>
            <p:spPr>
              <a:xfrm>
                <a:off x="3872192" y="1246397"/>
                <a:ext cx="1399727" cy="1399694"/>
              </a:xfrm>
              <a:custGeom>
                <a:avLst/>
                <a:gdLst/>
                <a:ahLst/>
                <a:cxnLst/>
                <a:rect l="l" t="t" r="r" b="b"/>
                <a:pathLst>
                  <a:path w="41908" h="41907" extrusionOk="0">
                    <a:moveTo>
                      <a:pt x="20962" y="0"/>
                    </a:moveTo>
                    <a:cubicBezTo>
                      <a:pt x="9382" y="0"/>
                      <a:pt x="1" y="9381"/>
                      <a:pt x="1" y="20945"/>
                    </a:cubicBezTo>
                    <a:cubicBezTo>
                      <a:pt x="1" y="32526"/>
                      <a:pt x="9382" y="41907"/>
                      <a:pt x="20962" y="41907"/>
                    </a:cubicBezTo>
                    <a:cubicBezTo>
                      <a:pt x="32526" y="41907"/>
                      <a:pt x="41907" y="32526"/>
                      <a:pt x="41907" y="20945"/>
                    </a:cubicBezTo>
                    <a:cubicBezTo>
                      <a:pt x="41907" y="9381"/>
                      <a:pt x="32526" y="0"/>
                      <a:pt x="2096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" name="Google Shape;756;p26">
            <a:extLst>
              <a:ext uri="{FF2B5EF4-FFF2-40B4-BE49-F238E27FC236}">
                <a16:creationId xmlns:a16="http://schemas.microsoft.com/office/drawing/2014/main" id="{633F7EAA-34FC-69ED-12F7-3D4587132C10}"/>
              </a:ext>
            </a:extLst>
          </p:cNvPr>
          <p:cNvGrpSpPr/>
          <p:nvPr/>
        </p:nvGrpSpPr>
        <p:grpSpPr>
          <a:xfrm>
            <a:off x="603791" y="2589806"/>
            <a:ext cx="1041613" cy="1026879"/>
            <a:chOff x="603791" y="3206179"/>
            <a:chExt cx="1041613" cy="1026879"/>
          </a:xfrm>
        </p:grpSpPr>
        <p:sp>
          <p:nvSpPr>
            <p:cNvPr id="83" name="Google Shape;757;p26">
              <a:extLst>
                <a:ext uri="{FF2B5EF4-FFF2-40B4-BE49-F238E27FC236}">
                  <a16:creationId xmlns:a16="http://schemas.microsoft.com/office/drawing/2014/main" id="{84208373-697F-3100-79C4-A179D8A93D94}"/>
                </a:ext>
              </a:extLst>
            </p:cNvPr>
            <p:cNvSpPr/>
            <p:nvPr/>
          </p:nvSpPr>
          <p:spPr>
            <a:xfrm>
              <a:off x="603791" y="3206179"/>
              <a:ext cx="1041613" cy="1026879"/>
            </a:xfrm>
            <a:custGeom>
              <a:avLst/>
              <a:gdLst/>
              <a:ahLst/>
              <a:cxnLst/>
              <a:rect l="l" t="t" r="r" b="b"/>
              <a:pathLst>
                <a:path w="32874" h="32409" extrusionOk="0">
                  <a:moveTo>
                    <a:pt x="16434" y="1"/>
                  </a:moveTo>
                  <a:cubicBezTo>
                    <a:pt x="16298" y="1"/>
                    <a:pt x="16162" y="2"/>
                    <a:pt x="16025" y="6"/>
                  </a:cubicBezTo>
                  <a:cubicBezTo>
                    <a:pt x="7063" y="227"/>
                    <a:pt x="1" y="7670"/>
                    <a:pt x="254" y="16600"/>
                  </a:cubicBezTo>
                  <a:cubicBezTo>
                    <a:pt x="472" y="25425"/>
                    <a:pt x="7692" y="32408"/>
                    <a:pt x="16440" y="32408"/>
                  </a:cubicBezTo>
                  <a:cubicBezTo>
                    <a:pt x="16576" y="32408"/>
                    <a:pt x="16712" y="32406"/>
                    <a:pt x="16849" y="32403"/>
                  </a:cubicBezTo>
                  <a:cubicBezTo>
                    <a:pt x="25811" y="32150"/>
                    <a:pt x="32873" y="24739"/>
                    <a:pt x="32620" y="15777"/>
                  </a:cubicBezTo>
                  <a:cubicBezTo>
                    <a:pt x="32401" y="6983"/>
                    <a:pt x="25182" y="1"/>
                    <a:pt x="16434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58;p26">
              <a:extLst>
                <a:ext uri="{FF2B5EF4-FFF2-40B4-BE49-F238E27FC236}">
                  <a16:creationId xmlns:a16="http://schemas.microsoft.com/office/drawing/2014/main" id="{740E7B4B-1D9A-86D1-9A76-CBFE7A367473}"/>
                </a:ext>
              </a:extLst>
            </p:cNvPr>
            <p:cNvSpPr/>
            <p:nvPr/>
          </p:nvSpPr>
          <p:spPr>
            <a:xfrm>
              <a:off x="685079" y="3323160"/>
              <a:ext cx="879037" cy="792917"/>
            </a:xfrm>
            <a:custGeom>
              <a:avLst/>
              <a:gdLst/>
              <a:ahLst/>
              <a:cxnLst/>
              <a:rect l="l" t="t" r="r" b="b"/>
              <a:pathLst>
                <a:path w="27743" h="25025" extrusionOk="0">
                  <a:moveTo>
                    <a:pt x="13911" y="1"/>
                  </a:moveTo>
                  <a:cubicBezTo>
                    <a:pt x="12832" y="1"/>
                    <a:pt x="11734" y="142"/>
                    <a:pt x="10641" y="437"/>
                  </a:cubicBezTo>
                  <a:cubicBezTo>
                    <a:pt x="3959" y="2211"/>
                    <a:pt x="0" y="9051"/>
                    <a:pt x="1774" y="15733"/>
                  </a:cubicBezTo>
                  <a:cubicBezTo>
                    <a:pt x="3261" y="21336"/>
                    <a:pt x="8332" y="25024"/>
                    <a:pt x="13870" y="25024"/>
                  </a:cubicBezTo>
                  <a:cubicBezTo>
                    <a:pt x="14937" y="25024"/>
                    <a:pt x="16022" y="24887"/>
                    <a:pt x="17101" y="24601"/>
                  </a:cubicBezTo>
                  <a:cubicBezTo>
                    <a:pt x="23752" y="22827"/>
                    <a:pt x="27742" y="15955"/>
                    <a:pt x="25937" y="9273"/>
                  </a:cubicBezTo>
                  <a:cubicBezTo>
                    <a:pt x="24454" y="3684"/>
                    <a:pt x="19426" y="1"/>
                    <a:pt x="13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" name="Google Shape;759;p26">
              <a:extLst>
                <a:ext uri="{FF2B5EF4-FFF2-40B4-BE49-F238E27FC236}">
                  <a16:creationId xmlns:a16="http://schemas.microsoft.com/office/drawing/2014/main" id="{1AE42EA3-05C0-348A-B329-53159498483D}"/>
                </a:ext>
              </a:extLst>
            </p:cNvPr>
            <p:cNvGrpSpPr/>
            <p:nvPr/>
          </p:nvGrpSpPr>
          <p:grpSpPr>
            <a:xfrm>
              <a:off x="702639" y="3297591"/>
              <a:ext cx="843917" cy="844056"/>
              <a:chOff x="3802620" y="1176257"/>
              <a:chExt cx="1538872" cy="1539406"/>
            </a:xfrm>
          </p:grpSpPr>
          <p:sp>
            <p:nvSpPr>
              <p:cNvPr id="86" name="Google Shape;760;p26">
                <a:extLst>
                  <a:ext uri="{FF2B5EF4-FFF2-40B4-BE49-F238E27FC236}">
                    <a16:creationId xmlns:a16="http://schemas.microsoft.com/office/drawing/2014/main" id="{EFB1A786-389E-3C66-CB40-8998D0332607}"/>
                  </a:ext>
                </a:extLst>
              </p:cNvPr>
              <p:cNvSpPr/>
              <p:nvPr/>
            </p:nvSpPr>
            <p:spPr>
              <a:xfrm>
                <a:off x="3802620" y="1176257"/>
                <a:ext cx="1538872" cy="1539406"/>
              </a:xfrm>
              <a:custGeom>
                <a:avLst/>
                <a:gdLst/>
                <a:ahLst/>
                <a:cxnLst/>
                <a:rect l="l" t="t" r="r" b="b"/>
                <a:pathLst>
                  <a:path w="46074" h="46090" extrusionOk="0">
                    <a:moveTo>
                      <a:pt x="23045" y="1"/>
                    </a:moveTo>
                    <a:cubicBezTo>
                      <a:pt x="10315" y="1"/>
                      <a:pt x="1" y="10315"/>
                      <a:pt x="1" y="23045"/>
                    </a:cubicBezTo>
                    <a:cubicBezTo>
                      <a:pt x="1" y="35776"/>
                      <a:pt x="10315" y="46090"/>
                      <a:pt x="23045" y="46090"/>
                    </a:cubicBezTo>
                    <a:cubicBezTo>
                      <a:pt x="35759" y="46090"/>
                      <a:pt x="46073" y="35776"/>
                      <a:pt x="46073" y="23045"/>
                    </a:cubicBezTo>
                    <a:cubicBezTo>
                      <a:pt x="46073" y="10315"/>
                      <a:pt x="35759" y="1"/>
                      <a:pt x="2304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rgbClr val="FFFFFF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61;p26">
                <a:extLst>
                  <a:ext uri="{FF2B5EF4-FFF2-40B4-BE49-F238E27FC236}">
                    <a16:creationId xmlns:a16="http://schemas.microsoft.com/office/drawing/2014/main" id="{C6D449EC-3C5D-38EE-6ECC-831C1BB2638D}"/>
                  </a:ext>
                </a:extLst>
              </p:cNvPr>
              <p:cNvSpPr/>
              <p:nvPr/>
            </p:nvSpPr>
            <p:spPr>
              <a:xfrm>
                <a:off x="3872192" y="1246397"/>
                <a:ext cx="1399727" cy="1399694"/>
              </a:xfrm>
              <a:custGeom>
                <a:avLst/>
                <a:gdLst/>
                <a:ahLst/>
                <a:cxnLst/>
                <a:rect l="l" t="t" r="r" b="b"/>
                <a:pathLst>
                  <a:path w="41908" h="41907" extrusionOk="0">
                    <a:moveTo>
                      <a:pt x="20962" y="0"/>
                    </a:moveTo>
                    <a:cubicBezTo>
                      <a:pt x="9382" y="0"/>
                      <a:pt x="1" y="9381"/>
                      <a:pt x="1" y="20945"/>
                    </a:cubicBezTo>
                    <a:cubicBezTo>
                      <a:pt x="1" y="32526"/>
                      <a:pt x="9382" y="41907"/>
                      <a:pt x="20962" y="41907"/>
                    </a:cubicBezTo>
                    <a:cubicBezTo>
                      <a:pt x="32526" y="41907"/>
                      <a:pt x="41907" y="32526"/>
                      <a:pt x="41907" y="20945"/>
                    </a:cubicBezTo>
                    <a:cubicBezTo>
                      <a:pt x="41907" y="9381"/>
                      <a:pt x="32526" y="0"/>
                      <a:pt x="2096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" name="Google Shape;762;p26">
            <a:extLst>
              <a:ext uri="{FF2B5EF4-FFF2-40B4-BE49-F238E27FC236}">
                <a16:creationId xmlns:a16="http://schemas.microsoft.com/office/drawing/2014/main" id="{0F31EDD8-742C-3E50-9E7F-810CBAC95F55}"/>
              </a:ext>
            </a:extLst>
          </p:cNvPr>
          <p:cNvGrpSpPr/>
          <p:nvPr/>
        </p:nvGrpSpPr>
        <p:grpSpPr>
          <a:xfrm>
            <a:off x="3998377" y="1602470"/>
            <a:ext cx="1162998" cy="1026657"/>
            <a:chOff x="3998378" y="2218843"/>
            <a:chExt cx="1162998" cy="1026657"/>
          </a:xfrm>
        </p:grpSpPr>
        <p:sp>
          <p:nvSpPr>
            <p:cNvPr id="89" name="Google Shape;763;p26">
              <a:extLst>
                <a:ext uri="{FF2B5EF4-FFF2-40B4-BE49-F238E27FC236}">
                  <a16:creationId xmlns:a16="http://schemas.microsoft.com/office/drawing/2014/main" id="{F3495622-1040-9D88-1C48-B21875FC9C6D}"/>
                </a:ext>
              </a:extLst>
            </p:cNvPr>
            <p:cNvSpPr/>
            <p:nvPr/>
          </p:nvSpPr>
          <p:spPr>
            <a:xfrm>
              <a:off x="3998378" y="2218843"/>
              <a:ext cx="1162998" cy="1026657"/>
            </a:xfrm>
            <a:custGeom>
              <a:avLst/>
              <a:gdLst/>
              <a:ahLst/>
              <a:cxnLst/>
              <a:rect l="l" t="t" r="r" b="b"/>
              <a:pathLst>
                <a:path w="36705" h="32402" extrusionOk="0">
                  <a:moveTo>
                    <a:pt x="18348" y="1"/>
                  </a:moveTo>
                  <a:cubicBezTo>
                    <a:pt x="11931" y="1"/>
                    <a:pt x="5857" y="3858"/>
                    <a:pt x="3325" y="10175"/>
                  </a:cubicBezTo>
                  <a:cubicBezTo>
                    <a:pt x="0" y="18472"/>
                    <a:pt x="4022" y="27910"/>
                    <a:pt x="12319" y="31235"/>
                  </a:cubicBezTo>
                  <a:cubicBezTo>
                    <a:pt x="14295" y="32027"/>
                    <a:pt x="16336" y="32402"/>
                    <a:pt x="18343" y="32402"/>
                  </a:cubicBezTo>
                  <a:cubicBezTo>
                    <a:pt x="24765" y="32402"/>
                    <a:pt x="30846" y="28562"/>
                    <a:pt x="33379" y="22241"/>
                  </a:cubicBezTo>
                  <a:cubicBezTo>
                    <a:pt x="36705" y="13944"/>
                    <a:pt x="32683" y="4506"/>
                    <a:pt x="24385" y="1181"/>
                  </a:cubicBezTo>
                  <a:cubicBezTo>
                    <a:pt x="22405" y="380"/>
                    <a:pt x="20360" y="1"/>
                    <a:pt x="1834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" name="Google Shape;764;p26">
              <a:extLst>
                <a:ext uri="{FF2B5EF4-FFF2-40B4-BE49-F238E27FC236}">
                  <a16:creationId xmlns:a16="http://schemas.microsoft.com/office/drawing/2014/main" id="{B8EE79C0-066F-33CB-D896-F98EA926DC23}"/>
                </a:ext>
              </a:extLst>
            </p:cNvPr>
            <p:cNvGrpSpPr/>
            <p:nvPr/>
          </p:nvGrpSpPr>
          <p:grpSpPr>
            <a:xfrm>
              <a:off x="4157918" y="2310144"/>
              <a:ext cx="843917" cy="844056"/>
              <a:chOff x="3802620" y="1176257"/>
              <a:chExt cx="1538872" cy="1539406"/>
            </a:xfrm>
          </p:grpSpPr>
          <p:sp>
            <p:nvSpPr>
              <p:cNvPr id="91" name="Google Shape;765;p26">
                <a:extLst>
                  <a:ext uri="{FF2B5EF4-FFF2-40B4-BE49-F238E27FC236}">
                    <a16:creationId xmlns:a16="http://schemas.microsoft.com/office/drawing/2014/main" id="{7536A8C1-D6B4-0CEC-04B0-A1717D2A6496}"/>
                  </a:ext>
                </a:extLst>
              </p:cNvPr>
              <p:cNvSpPr/>
              <p:nvPr/>
            </p:nvSpPr>
            <p:spPr>
              <a:xfrm>
                <a:off x="3802620" y="1176257"/>
                <a:ext cx="1538872" cy="1539406"/>
              </a:xfrm>
              <a:custGeom>
                <a:avLst/>
                <a:gdLst/>
                <a:ahLst/>
                <a:cxnLst/>
                <a:rect l="l" t="t" r="r" b="b"/>
                <a:pathLst>
                  <a:path w="46074" h="46090" extrusionOk="0">
                    <a:moveTo>
                      <a:pt x="23045" y="1"/>
                    </a:moveTo>
                    <a:cubicBezTo>
                      <a:pt x="10315" y="1"/>
                      <a:pt x="1" y="10315"/>
                      <a:pt x="1" y="23045"/>
                    </a:cubicBezTo>
                    <a:cubicBezTo>
                      <a:pt x="1" y="35776"/>
                      <a:pt x="10315" y="46090"/>
                      <a:pt x="23045" y="46090"/>
                    </a:cubicBezTo>
                    <a:cubicBezTo>
                      <a:pt x="35759" y="46090"/>
                      <a:pt x="46073" y="35776"/>
                      <a:pt x="46073" y="23045"/>
                    </a:cubicBezTo>
                    <a:cubicBezTo>
                      <a:pt x="46073" y="10315"/>
                      <a:pt x="35759" y="1"/>
                      <a:pt x="2304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rgbClr val="FFFFFF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66;p26">
                <a:extLst>
                  <a:ext uri="{FF2B5EF4-FFF2-40B4-BE49-F238E27FC236}">
                    <a16:creationId xmlns:a16="http://schemas.microsoft.com/office/drawing/2014/main" id="{1D73D794-C6C8-B90C-AC78-AAA134BC387B}"/>
                  </a:ext>
                </a:extLst>
              </p:cNvPr>
              <p:cNvSpPr/>
              <p:nvPr/>
            </p:nvSpPr>
            <p:spPr>
              <a:xfrm>
                <a:off x="3872192" y="1246397"/>
                <a:ext cx="1399727" cy="1399694"/>
              </a:xfrm>
              <a:custGeom>
                <a:avLst/>
                <a:gdLst/>
                <a:ahLst/>
                <a:cxnLst/>
                <a:rect l="l" t="t" r="r" b="b"/>
                <a:pathLst>
                  <a:path w="41908" h="41907" extrusionOk="0">
                    <a:moveTo>
                      <a:pt x="20962" y="0"/>
                    </a:moveTo>
                    <a:cubicBezTo>
                      <a:pt x="9382" y="0"/>
                      <a:pt x="1" y="9381"/>
                      <a:pt x="1" y="20945"/>
                    </a:cubicBezTo>
                    <a:cubicBezTo>
                      <a:pt x="1" y="32526"/>
                      <a:pt x="9382" y="41907"/>
                      <a:pt x="20962" y="41907"/>
                    </a:cubicBezTo>
                    <a:cubicBezTo>
                      <a:pt x="32526" y="41907"/>
                      <a:pt x="41907" y="32526"/>
                      <a:pt x="41907" y="20945"/>
                    </a:cubicBezTo>
                    <a:cubicBezTo>
                      <a:pt x="41907" y="9381"/>
                      <a:pt x="32526" y="0"/>
                      <a:pt x="2096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3" name="Google Shape;767;p26">
            <a:extLst>
              <a:ext uri="{FF2B5EF4-FFF2-40B4-BE49-F238E27FC236}">
                <a16:creationId xmlns:a16="http://schemas.microsoft.com/office/drawing/2014/main" id="{648E4DD5-4374-8DD1-1E53-2EE43AC4D787}"/>
              </a:ext>
            </a:extLst>
          </p:cNvPr>
          <p:cNvGrpSpPr/>
          <p:nvPr/>
        </p:nvGrpSpPr>
        <p:grpSpPr>
          <a:xfrm>
            <a:off x="5753384" y="1853225"/>
            <a:ext cx="1126909" cy="1026562"/>
            <a:chOff x="5753384" y="2469598"/>
            <a:chExt cx="1126909" cy="1026562"/>
          </a:xfrm>
        </p:grpSpPr>
        <p:sp>
          <p:nvSpPr>
            <p:cNvPr id="94" name="Google Shape;768;p26">
              <a:extLst>
                <a:ext uri="{FF2B5EF4-FFF2-40B4-BE49-F238E27FC236}">
                  <a16:creationId xmlns:a16="http://schemas.microsoft.com/office/drawing/2014/main" id="{6B2E5D64-031D-C888-2F0B-C5DB488EC0C9}"/>
                </a:ext>
              </a:extLst>
            </p:cNvPr>
            <p:cNvSpPr/>
            <p:nvPr/>
          </p:nvSpPr>
          <p:spPr>
            <a:xfrm>
              <a:off x="5753384" y="2469598"/>
              <a:ext cx="1126909" cy="1026562"/>
            </a:xfrm>
            <a:custGeom>
              <a:avLst/>
              <a:gdLst/>
              <a:ahLst/>
              <a:cxnLst/>
              <a:rect l="l" t="t" r="r" b="b"/>
              <a:pathLst>
                <a:path w="35566" h="32399" extrusionOk="0">
                  <a:moveTo>
                    <a:pt x="17771" y="1"/>
                  </a:moveTo>
                  <a:cubicBezTo>
                    <a:pt x="13626" y="1"/>
                    <a:pt x="9486" y="1584"/>
                    <a:pt x="6335" y="4751"/>
                  </a:cubicBezTo>
                  <a:cubicBezTo>
                    <a:pt x="1" y="11085"/>
                    <a:pt x="1" y="21346"/>
                    <a:pt x="6335" y="27648"/>
                  </a:cubicBezTo>
                  <a:cubicBezTo>
                    <a:pt x="9486" y="30815"/>
                    <a:pt x="13626" y="32398"/>
                    <a:pt x="17771" y="32398"/>
                  </a:cubicBezTo>
                  <a:cubicBezTo>
                    <a:pt x="21916" y="32398"/>
                    <a:pt x="26064" y="30815"/>
                    <a:pt x="29231" y="27648"/>
                  </a:cubicBezTo>
                  <a:cubicBezTo>
                    <a:pt x="35565" y="21346"/>
                    <a:pt x="35565" y="11085"/>
                    <a:pt x="29231" y="4751"/>
                  </a:cubicBezTo>
                  <a:cubicBezTo>
                    <a:pt x="26064" y="1584"/>
                    <a:pt x="21916" y="1"/>
                    <a:pt x="1777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69;p26">
              <a:extLst>
                <a:ext uri="{FF2B5EF4-FFF2-40B4-BE49-F238E27FC236}">
                  <a16:creationId xmlns:a16="http://schemas.microsoft.com/office/drawing/2014/main" id="{64A263CE-72C3-DB05-6A1C-B12834347422}"/>
                </a:ext>
              </a:extLst>
            </p:cNvPr>
            <p:cNvSpPr/>
            <p:nvPr/>
          </p:nvSpPr>
          <p:spPr>
            <a:xfrm>
              <a:off x="5883340" y="2586563"/>
              <a:ext cx="866997" cy="792632"/>
            </a:xfrm>
            <a:custGeom>
              <a:avLst/>
              <a:gdLst/>
              <a:ahLst/>
              <a:cxnLst/>
              <a:rect l="l" t="t" r="r" b="b"/>
              <a:pathLst>
                <a:path w="27363" h="25016" extrusionOk="0">
                  <a:moveTo>
                    <a:pt x="13668" y="1"/>
                  </a:moveTo>
                  <a:cubicBezTo>
                    <a:pt x="7907" y="1"/>
                    <a:pt x="2722" y="4020"/>
                    <a:pt x="1457" y="9880"/>
                  </a:cubicBezTo>
                  <a:cubicBezTo>
                    <a:pt x="0" y="16625"/>
                    <a:pt x="4307" y="23276"/>
                    <a:pt x="11053" y="24732"/>
                  </a:cubicBezTo>
                  <a:cubicBezTo>
                    <a:pt x="11943" y="24924"/>
                    <a:pt x="12831" y="25016"/>
                    <a:pt x="13705" y="25016"/>
                  </a:cubicBezTo>
                  <a:cubicBezTo>
                    <a:pt x="19487" y="25016"/>
                    <a:pt x="24667" y="20996"/>
                    <a:pt x="25905" y="15137"/>
                  </a:cubicBezTo>
                  <a:cubicBezTo>
                    <a:pt x="27362" y="8360"/>
                    <a:pt x="23055" y="1709"/>
                    <a:pt x="16310" y="284"/>
                  </a:cubicBezTo>
                  <a:cubicBezTo>
                    <a:pt x="15424" y="93"/>
                    <a:pt x="14539" y="1"/>
                    <a:pt x="136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" name="Google Shape;770;p26">
              <a:extLst>
                <a:ext uri="{FF2B5EF4-FFF2-40B4-BE49-F238E27FC236}">
                  <a16:creationId xmlns:a16="http://schemas.microsoft.com/office/drawing/2014/main" id="{2918D784-17A7-0D5B-1D27-CC928B23454E}"/>
                </a:ext>
              </a:extLst>
            </p:cNvPr>
            <p:cNvGrpSpPr/>
            <p:nvPr/>
          </p:nvGrpSpPr>
          <p:grpSpPr>
            <a:xfrm>
              <a:off x="5894880" y="2560851"/>
              <a:ext cx="843917" cy="844056"/>
              <a:chOff x="3802620" y="1176257"/>
              <a:chExt cx="1538872" cy="1539406"/>
            </a:xfrm>
          </p:grpSpPr>
          <p:sp>
            <p:nvSpPr>
              <p:cNvPr id="97" name="Google Shape;771;p26">
                <a:extLst>
                  <a:ext uri="{FF2B5EF4-FFF2-40B4-BE49-F238E27FC236}">
                    <a16:creationId xmlns:a16="http://schemas.microsoft.com/office/drawing/2014/main" id="{8C03BACC-7E54-BB27-D2E2-B5B062C26C6F}"/>
                  </a:ext>
                </a:extLst>
              </p:cNvPr>
              <p:cNvSpPr/>
              <p:nvPr/>
            </p:nvSpPr>
            <p:spPr>
              <a:xfrm>
                <a:off x="3802620" y="1176257"/>
                <a:ext cx="1538872" cy="1539406"/>
              </a:xfrm>
              <a:custGeom>
                <a:avLst/>
                <a:gdLst/>
                <a:ahLst/>
                <a:cxnLst/>
                <a:rect l="l" t="t" r="r" b="b"/>
                <a:pathLst>
                  <a:path w="46074" h="46090" extrusionOk="0">
                    <a:moveTo>
                      <a:pt x="23045" y="1"/>
                    </a:moveTo>
                    <a:cubicBezTo>
                      <a:pt x="10315" y="1"/>
                      <a:pt x="1" y="10315"/>
                      <a:pt x="1" y="23045"/>
                    </a:cubicBezTo>
                    <a:cubicBezTo>
                      <a:pt x="1" y="35776"/>
                      <a:pt x="10315" y="46090"/>
                      <a:pt x="23045" y="46090"/>
                    </a:cubicBezTo>
                    <a:cubicBezTo>
                      <a:pt x="35759" y="46090"/>
                      <a:pt x="46073" y="35776"/>
                      <a:pt x="46073" y="23045"/>
                    </a:cubicBezTo>
                    <a:cubicBezTo>
                      <a:pt x="46073" y="10315"/>
                      <a:pt x="35759" y="1"/>
                      <a:pt x="2304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rgbClr val="FFFFFF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72;p26">
                <a:extLst>
                  <a:ext uri="{FF2B5EF4-FFF2-40B4-BE49-F238E27FC236}">
                    <a16:creationId xmlns:a16="http://schemas.microsoft.com/office/drawing/2014/main" id="{15E03D50-EAC5-E9AF-B796-9D197251E2FE}"/>
                  </a:ext>
                </a:extLst>
              </p:cNvPr>
              <p:cNvSpPr/>
              <p:nvPr/>
            </p:nvSpPr>
            <p:spPr>
              <a:xfrm>
                <a:off x="3872192" y="1246397"/>
                <a:ext cx="1399727" cy="1399694"/>
              </a:xfrm>
              <a:custGeom>
                <a:avLst/>
                <a:gdLst/>
                <a:ahLst/>
                <a:cxnLst/>
                <a:rect l="l" t="t" r="r" b="b"/>
                <a:pathLst>
                  <a:path w="41908" h="41907" extrusionOk="0">
                    <a:moveTo>
                      <a:pt x="20962" y="0"/>
                    </a:moveTo>
                    <a:cubicBezTo>
                      <a:pt x="9382" y="0"/>
                      <a:pt x="1" y="9381"/>
                      <a:pt x="1" y="20945"/>
                    </a:cubicBezTo>
                    <a:cubicBezTo>
                      <a:pt x="1" y="32526"/>
                      <a:pt x="9382" y="41907"/>
                      <a:pt x="20962" y="41907"/>
                    </a:cubicBezTo>
                    <a:cubicBezTo>
                      <a:pt x="32526" y="41907"/>
                      <a:pt x="41907" y="32526"/>
                      <a:pt x="41907" y="20945"/>
                    </a:cubicBezTo>
                    <a:cubicBezTo>
                      <a:pt x="41907" y="9381"/>
                      <a:pt x="32526" y="0"/>
                      <a:pt x="2096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9" name="Google Shape;773;p26">
            <a:extLst>
              <a:ext uri="{FF2B5EF4-FFF2-40B4-BE49-F238E27FC236}">
                <a16:creationId xmlns:a16="http://schemas.microsoft.com/office/drawing/2014/main" id="{CA635CBA-C873-EB88-F81B-8AB39C3495F7}"/>
              </a:ext>
            </a:extLst>
          </p:cNvPr>
          <p:cNvGrpSpPr/>
          <p:nvPr/>
        </p:nvGrpSpPr>
        <p:grpSpPr>
          <a:xfrm>
            <a:off x="7460503" y="2575394"/>
            <a:ext cx="1063665" cy="1027038"/>
            <a:chOff x="7476543" y="3206179"/>
            <a:chExt cx="1063665" cy="1027038"/>
          </a:xfrm>
        </p:grpSpPr>
        <p:sp>
          <p:nvSpPr>
            <p:cNvPr id="100" name="Google Shape;774;p26">
              <a:extLst>
                <a:ext uri="{FF2B5EF4-FFF2-40B4-BE49-F238E27FC236}">
                  <a16:creationId xmlns:a16="http://schemas.microsoft.com/office/drawing/2014/main" id="{238C1EA1-55AD-E2B9-ED50-31CEDF4DE8E6}"/>
                </a:ext>
              </a:extLst>
            </p:cNvPr>
            <p:cNvSpPr/>
            <p:nvPr/>
          </p:nvSpPr>
          <p:spPr>
            <a:xfrm>
              <a:off x="7476543" y="3206179"/>
              <a:ext cx="1063665" cy="1027038"/>
            </a:xfrm>
            <a:custGeom>
              <a:avLst/>
              <a:gdLst/>
              <a:ahLst/>
              <a:cxnLst/>
              <a:rect l="l" t="t" r="r" b="b"/>
              <a:pathLst>
                <a:path w="33570" h="32414" extrusionOk="0">
                  <a:moveTo>
                    <a:pt x="16764" y="1"/>
                  </a:moveTo>
                  <a:cubicBezTo>
                    <a:pt x="8334" y="1"/>
                    <a:pt x="1239" y="6543"/>
                    <a:pt x="634" y="15085"/>
                  </a:cubicBezTo>
                  <a:cubicBezTo>
                    <a:pt x="0" y="24015"/>
                    <a:pt x="6746" y="31743"/>
                    <a:pt x="15676" y="32376"/>
                  </a:cubicBezTo>
                  <a:cubicBezTo>
                    <a:pt x="16049" y="32401"/>
                    <a:pt x="16420" y="32413"/>
                    <a:pt x="16788" y="32413"/>
                  </a:cubicBezTo>
                  <a:cubicBezTo>
                    <a:pt x="25240" y="32413"/>
                    <a:pt x="32361" y="25891"/>
                    <a:pt x="32968" y="17333"/>
                  </a:cubicBezTo>
                  <a:cubicBezTo>
                    <a:pt x="33569" y="8403"/>
                    <a:pt x="26856" y="675"/>
                    <a:pt x="17925" y="42"/>
                  </a:cubicBezTo>
                  <a:cubicBezTo>
                    <a:pt x="17536" y="14"/>
                    <a:pt x="17149" y="1"/>
                    <a:pt x="16764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75;p26">
              <a:extLst>
                <a:ext uri="{FF2B5EF4-FFF2-40B4-BE49-F238E27FC236}">
                  <a16:creationId xmlns:a16="http://schemas.microsoft.com/office/drawing/2014/main" id="{292F7A22-1A36-85A8-A68E-8A76EE79EA0F}"/>
                </a:ext>
              </a:extLst>
            </p:cNvPr>
            <p:cNvSpPr/>
            <p:nvPr/>
          </p:nvSpPr>
          <p:spPr>
            <a:xfrm>
              <a:off x="7586427" y="3323398"/>
              <a:ext cx="843898" cy="792600"/>
            </a:xfrm>
            <a:custGeom>
              <a:avLst/>
              <a:gdLst/>
              <a:ahLst/>
              <a:cxnLst/>
              <a:rect l="l" t="t" r="r" b="b"/>
              <a:pathLst>
                <a:path w="26634" h="25015" extrusionOk="0">
                  <a:moveTo>
                    <a:pt x="13318" y="0"/>
                  </a:moveTo>
                  <a:cubicBezTo>
                    <a:pt x="12779" y="0"/>
                    <a:pt x="12235" y="35"/>
                    <a:pt x="11686" y="106"/>
                  </a:cubicBezTo>
                  <a:cubicBezTo>
                    <a:pt x="4845" y="992"/>
                    <a:pt x="0" y="7295"/>
                    <a:pt x="919" y="14135"/>
                  </a:cubicBezTo>
                  <a:cubicBezTo>
                    <a:pt x="1733" y="20416"/>
                    <a:pt x="7112" y="25014"/>
                    <a:pt x="13281" y="25014"/>
                  </a:cubicBezTo>
                  <a:cubicBezTo>
                    <a:pt x="13832" y="25014"/>
                    <a:pt x="14388" y="24978"/>
                    <a:pt x="14948" y="24902"/>
                  </a:cubicBezTo>
                  <a:cubicBezTo>
                    <a:pt x="21788" y="24016"/>
                    <a:pt x="26634" y="17745"/>
                    <a:pt x="25715" y="10873"/>
                  </a:cubicBezTo>
                  <a:cubicBezTo>
                    <a:pt x="24899" y="4579"/>
                    <a:pt x="19525" y="0"/>
                    <a:pt x="13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" name="Google Shape;776;p26">
              <a:extLst>
                <a:ext uri="{FF2B5EF4-FFF2-40B4-BE49-F238E27FC236}">
                  <a16:creationId xmlns:a16="http://schemas.microsoft.com/office/drawing/2014/main" id="{8A45128B-E3ED-F767-8F05-0D380F77055F}"/>
                </a:ext>
              </a:extLst>
            </p:cNvPr>
            <p:cNvGrpSpPr/>
            <p:nvPr/>
          </p:nvGrpSpPr>
          <p:grpSpPr>
            <a:xfrm>
              <a:off x="7586417" y="3297670"/>
              <a:ext cx="843917" cy="844056"/>
              <a:chOff x="3802620" y="1176257"/>
              <a:chExt cx="1538872" cy="1539406"/>
            </a:xfrm>
          </p:grpSpPr>
          <p:sp>
            <p:nvSpPr>
              <p:cNvPr id="103" name="Google Shape;777;p26">
                <a:extLst>
                  <a:ext uri="{FF2B5EF4-FFF2-40B4-BE49-F238E27FC236}">
                    <a16:creationId xmlns:a16="http://schemas.microsoft.com/office/drawing/2014/main" id="{F546C3D5-E351-521D-D9D9-3D7B7150681A}"/>
                  </a:ext>
                </a:extLst>
              </p:cNvPr>
              <p:cNvSpPr/>
              <p:nvPr/>
            </p:nvSpPr>
            <p:spPr>
              <a:xfrm>
                <a:off x="3802620" y="1176257"/>
                <a:ext cx="1538872" cy="1539406"/>
              </a:xfrm>
              <a:custGeom>
                <a:avLst/>
                <a:gdLst/>
                <a:ahLst/>
                <a:cxnLst/>
                <a:rect l="l" t="t" r="r" b="b"/>
                <a:pathLst>
                  <a:path w="46074" h="46090" extrusionOk="0">
                    <a:moveTo>
                      <a:pt x="23045" y="1"/>
                    </a:moveTo>
                    <a:cubicBezTo>
                      <a:pt x="10315" y="1"/>
                      <a:pt x="1" y="10315"/>
                      <a:pt x="1" y="23045"/>
                    </a:cubicBezTo>
                    <a:cubicBezTo>
                      <a:pt x="1" y="35776"/>
                      <a:pt x="10315" y="46090"/>
                      <a:pt x="23045" y="46090"/>
                    </a:cubicBezTo>
                    <a:cubicBezTo>
                      <a:pt x="35759" y="46090"/>
                      <a:pt x="46073" y="35776"/>
                      <a:pt x="46073" y="23045"/>
                    </a:cubicBezTo>
                    <a:cubicBezTo>
                      <a:pt x="46073" y="10315"/>
                      <a:pt x="35759" y="1"/>
                      <a:pt x="2304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rgbClr val="FFFFFF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78;p26">
                <a:extLst>
                  <a:ext uri="{FF2B5EF4-FFF2-40B4-BE49-F238E27FC236}">
                    <a16:creationId xmlns:a16="http://schemas.microsoft.com/office/drawing/2014/main" id="{9AFDB563-C2C1-BD00-822E-6A6751E479EE}"/>
                  </a:ext>
                </a:extLst>
              </p:cNvPr>
              <p:cNvSpPr/>
              <p:nvPr/>
            </p:nvSpPr>
            <p:spPr>
              <a:xfrm>
                <a:off x="3872192" y="1246397"/>
                <a:ext cx="1399727" cy="1399694"/>
              </a:xfrm>
              <a:custGeom>
                <a:avLst/>
                <a:gdLst/>
                <a:ahLst/>
                <a:cxnLst/>
                <a:rect l="l" t="t" r="r" b="b"/>
                <a:pathLst>
                  <a:path w="41908" h="41907" extrusionOk="0">
                    <a:moveTo>
                      <a:pt x="20962" y="0"/>
                    </a:moveTo>
                    <a:cubicBezTo>
                      <a:pt x="9382" y="0"/>
                      <a:pt x="1" y="9381"/>
                      <a:pt x="1" y="20945"/>
                    </a:cubicBezTo>
                    <a:cubicBezTo>
                      <a:pt x="1" y="32526"/>
                      <a:pt x="9382" y="41907"/>
                      <a:pt x="20962" y="41907"/>
                    </a:cubicBezTo>
                    <a:cubicBezTo>
                      <a:pt x="32526" y="41907"/>
                      <a:pt x="41907" y="32526"/>
                      <a:pt x="41907" y="20945"/>
                    </a:cubicBezTo>
                    <a:cubicBezTo>
                      <a:pt x="41907" y="9381"/>
                      <a:pt x="32526" y="0"/>
                      <a:pt x="2096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8" name="Google Shape;792;p26">
            <a:extLst>
              <a:ext uri="{FF2B5EF4-FFF2-40B4-BE49-F238E27FC236}">
                <a16:creationId xmlns:a16="http://schemas.microsoft.com/office/drawing/2014/main" id="{1D78E7CB-FA58-A522-9376-61AF18C01C25}"/>
              </a:ext>
            </a:extLst>
          </p:cNvPr>
          <p:cNvSpPr/>
          <p:nvPr/>
        </p:nvSpPr>
        <p:spPr>
          <a:xfrm rot="10800000">
            <a:off x="7795103" y="2750908"/>
            <a:ext cx="433473" cy="668412"/>
          </a:xfrm>
          <a:custGeom>
            <a:avLst/>
            <a:gdLst/>
            <a:ahLst/>
            <a:cxnLst/>
            <a:rect l="l" t="t" r="r" b="b"/>
            <a:pathLst>
              <a:path w="12526" h="19315" extrusionOk="0">
                <a:moveTo>
                  <a:pt x="9690" y="1133"/>
                </a:moveTo>
                <a:cubicBezTo>
                  <a:pt x="9980" y="1139"/>
                  <a:pt x="10213" y="1377"/>
                  <a:pt x="10213" y="1670"/>
                </a:cubicBezTo>
                <a:cubicBezTo>
                  <a:pt x="10213" y="1960"/>
                  <a:pt x="9980" y="2199"/>
                  <a:pt x="9690" y="2208"/>
                </a:cubicBezTo>
                <a:lnTo>
                  <a:pt x="2836" y="2208"/>
                </a:lnTo>
                <a:cubicBezTo>
                  <a:pt x="2540" y="2208"/>
                  <a:pt x="2302" y="1966"/>
                  <a:pt x="2302" y="1670"/>
                </a:cubicBezTo>
                <a:cubicBezTo>
                  <a:pt x="2302" y="1371"/>
                  <a:pt x="2540" y="1133"/>
                  <a:pt x="2839" y="1133"/>
                </a:cubicBezTo>
                <a:close/>
                <a:moveTo>
                  <a:pt x="8564" y="3340"/>
                </a:moveTo>
                <a:lnTo>
                  <a:pt x="8564" y="9554"/>
                </a:lnTo>
                <a:cubicBezTo>
                  <a:pt x="8543" y="9781"/>
                  <a:pt x="8658" y="10001"/>
                  <a:pt x="8860" y="10110"/>
                </a:cubicBezTo>
                <a:cubicBezTo>
                  <a:pt x="9805" y="10620"/>
                  <a:pt x="10581" y="11396"/>
                  <a:pt x="11088" y="12341"/>
                </a:cubicBezTo>
                <a:lnTo>
                  <a:pt x="1435" y="12341"/>
                </a:lnTo>
                <a:cubicBezTo>
                  <a:pt x="1946" y="11396"/>
                  <a:pt x="2718" y="10620"/>
                  <a:pt x="3667" y="10110"/>
                </a:cubicBezTo>
                <a:cubicBezTo>
                  <a:pt x="3869" y="10001"/>
                  <a:pt x="3984" y="9784"/>
                  <a:pt x="3959" y="9554"/>
                </a:cubicBezTo>
                <a:lnTo>
                  <a:pt x="3959" y="3340"/>
                </a:lnTo>
                <a:close/>
                <a:moveTo>
                  <a:pt x="6731" y="13476"/>
                </a:moveTo>
                <a:lnTo>
                  <a:pt x="6731" y="16263"/>
                </a:lnTo>
                <a:cubicBezTo>
                  <a:pt x="6734" y="16879"/>
                  <a:pt x="6571" y="17486"/>
                  <a:pt x="6263" y="18024"/>
                </a:cubicBezTo>
                <a:cubicBezTo>
                  <a:pt x="5955" y="17486"/>
                  <a:pt x="5792" y="16879"/>
                  <a:pt x="5795" y="16263"/>
                </a:cubicBezTo>
                <a:lnTo>
                  <a:pt x="5795" y="13476"/>
                </a:lnTo>
                <a:close/>
                <a:moveTo>
                  <a:pt x="2831" y="1"/>
                </a:moveTo>
                <a:cubicBezTo>
                  <a:pt x="1912" y="1"/>
                  <a:pt x="1166" y="745"/>
                  <a:pt x="1163" y="1664"/>
                </a:cubicBezTo>
                <a:cubicBezTo>
                  <a:pt x="1160" y="2585"/>
                  <a:pt x="1906" y="3337"/>
                  <a:pt x="2827" y="3340"/>
                </a:cubicBezTo>
                <a:lnTo>
                  <a:pt x="2827" y="9285"/>
                </a:lnTo>
                <a:cubicBezTo>
                  <a:pt x="1529" y="10077"/>
                  <a:pt x="544" y="11287"/>
                  <a:pt x="34" y="12719"/>
                </a:cubicBezTo>
                <a:lnTo>
                  <a:pt x="31" y="12728"/>
                </a:lnTo>
                <a:cubicBezTo>
                  <a:pt x="28" y="12740"/>
                  <a:pt x="25" y="12749"/>
                  <a:pt x="22" y="12761"/>
                </a:cubicBezTo>
                <a:cubicBezTo>
                  <a:pt x="19" y="12773"/>
                  <a:pt x="19" y="12776"/>
                  <a:pt x="16" y="12785"/>
                </a:cubicBezTo>
                <a:cubicBezTo>
                  <a:pt x="13" y="12791"/>
                  <a:pt x="13" y="12803"/>
                  <a:pt x="10" y="12812"/>
                </a:cubicBezTo>
                <a:cubicBezTo>
                  <a:pt x="10" y="12821"/>
                  <a:pt x="7" y="12833"/>
                  <a:pt x="7" y="12842"/>
                </a:cubicBezTo>
                <a:lnTo>
                  <a:pt x="4" y="12866"/>
                </a:lnTo>
                <a:lnTo>
                  <a:pt x="4" y="12900"/>
                </a:lnTo>
                <a:cubicBezTo>
                  <a:pt x="4" y="12903"/>
                  <a:pt x="4" y="12906"/>
                  <a:pt x="4" y="12909"/>
                </a:cubicBezTo>
                <a:cubicBezTo>
                  <a:pt x="1" y="12912"/>
                  <a:pt x="1" y="12918"/>
                  <a:pt x="1" y="12921"/>
                </a:cubicBezTo>
                <a:cubicBezTo>
                  <a:pt x="1" y="12933"/>
                  <a:pt x="1" y="12945"/>
                  <a:pt x="4" y="12957"/>
                </a:cubicBezTo>
                <a:lnTo>
                  <a:pt x="7" y="12978"/>
                </a:lnTo>
                <a:cubicBezTo>
                  <a:pt x="7" y="12990"/>
                  <a:pt x="10" y="12999"/>
                  <a:pt x="10" y="13008"/>
                </a:cubicBezTo>
                <a:cubicBezTo>
                  <a:pt x="13" y="13020"/>
                  <a:pt x="13" y="13030"/>
                  <a:pt x="16" y="13039"/>
                </a:cubicBezTo>
                <a:cubicBezTo>
                  <a:pt x="19" y="13048"/>
                  <a:pt x="19" y="13054"/>
                  <a:pt x="22" y="13063"/>
                </a:cubicBezTo>
                <a:cubicBezTo>
                  <a:pt x="25" y="13069"/>
                  <a:pt x="28" y="13081"/>
                  <a:pt x="31" y="13093"/>
                </a:cubicBezTo>
                <a:cubicBezTo>
                  <a:pt x="34" y="13102"/>
                  <a:pt x="37" y="13105"/>
                  <a:pt x="40" y="13111"/>
                </a:cubicBezTo>
                <a:cubicBezTo>
                  <a:pt x="43" y="13120"/>
                  <a:pt x="46" y="13132"/>
                  <a:pt x="52" y="13144"/>
                </a:cubicBezTo>
                <a:lnTo>
                  <a:pt x="61" y="13162"/>
                </a:lnTo>
                <a:cubicBezTo>
                  <a:pt x="67" y="13171"/>
                  <a:pt x="70" y="13181"/>
                  <a:pt x="76" y="13190"/>
                </a:cubicBezTo>
                <a:cubicBezTo>
                  <a:pt x="83" y="13199"/>
                  <a:pt x="86" y="13205"/>
                  <a:pt x="89" y="13211"/>
                </a:cubicBezTo>
                <a:cubicBezTo>
                  <a:pt x="92" y="13217"/>
                  <a:pt x="98" y="13229"/>
                  <a:pt x="104" y="13235"/>
                </a:cubicBezTo>
                <a:lnTo>
                  <a:pt x="122" y="13256"/>
                </a:lnTo>
                <a:lnTo>
                  <a:pt x="137" y="13277"/>
                </a:lnTo>
                <a:cubicBezTo>
                  <a:pt x="143" y="13286"/>
                  <a:pt x="152" y="13292"/>
                  <a:pt x="158" y="13298"/>
                </a:cubicBezTo>
                <a:cubicBezTo>
                  <a:pt x="164" y="13307"/>
                  <a:pt x="167" y="13310"/>
                  <a:pt x="173" y="13316"/>
                </a:cubicBezTo>
                <a:cubicBezTo>
                  <a:pt x="179" y="13322"/>
                  <a:pt x="188" y="13331"/>
                  <a:pt x="197" y="13338"/>
                </a:cubicBezTo>
                <a:lnTo>
                  <a:pt x="215" y="13353"/>
                </a:lnTo>
                <a:lnTo>
                  <a:pt x="240" y="13371"/>
                </a:lnTo>
                <a:lnTo>
                  <a:pt x="264" y="13386"/>
                </a:lnTo>
                <a:lnTo>
                  <a:pt x="285" y="13398"/>
                </a:lnTo>
                <a:cubicBezTo>
                  <a:pt x="294" y="13404"/>
                  <a:pt x="303" y="13410"/>
                  <a:pt x="312" y="13413"/>
                </a:cubicBezTo>
                <a:lnTo>
                  <a:pt x="333" y="13422"/>
                </a:lnTo>
                <a:lnTo>
                  <a:pt x="366" y="13437"/>
                </a:lnTo>
                <a:lnTo>
                  <a:pt x="378" y="13443"/>
                </a:lnTo>
                <a:lnTo>
                  <a:pt x="384" y="13446"/>
                </a:lnTo>
                <a:lnTo>
                  <a:pt x="415" y="13452"/>
                </a:lnTo>
                <a:cubicBezTo>
                  <a:pt x="421" y="13455"/>
                  <a:pt x="430" y="13458"/>
                  <a:pt x="439" y="13458"/>
                </a:cubicBezTo>
                <a:lnTo>
                  <a:pt x="463" y="13464"/>
                </a:lnTo>
                <a:cubicBezTo>
                  <a:pt x="475" y="13467"/>
                  <a:pt x="484" y="13467"/>
                  <a:pt x="496" y="13470"/>
                </a:cubicBezTo>
                <a:lnTo>
                  <a:pt x="514" y="13470"/>
                </a:lnTo>
                <a:cubicBezTo>
                  <a:pt x="532" y="13473"/>
                  <a:pt x="548" y="13473"/>
                  <a:pt x="566" y="13473"/>
                </a:cubicBezTo>
                <a:lnTo>
                  <a:pt x="4663" y="13473"/>
                </a:lnTo>
                <a:lnTo>
                  <a:pt x="4663" y="16263"/>
                </a:lnTo>
                <a:cubicBezTo>
                  <a:pt x="4660" y="17205"/>
                  <a:pt x="4947" y="18126"/>
                  <a:pt x="5481" y="18902"/>
                </a:cubicBezTo>
                <a:cubicBezTo>
                  <a:pt x="5670" y="19177"/>
                  <a:pt x="5967" y="19315"/>
                  <a:pt x="6263" y="19315"/>
                </a:cubicBezTo>
                <a:cubicBezTo>
                  <a:pt x="6560" y="19315"/>
                  <a:pt x="6857" y="19177"/>
                  <a:pt x="7045" y="18902"/>
                </a:cubicBezTo>
                <a:cubicBezTo>
                  <a:pt x="7580" y="18126"/>
                  <a:pt x="7867" y="17205"/>
                  <a:pt x="7864" y="16263"/>
                </a:cubicBezTo>
                <a:lnTo>
                  <a:pt x="7864" y="13476"/>
                </a:lnTo>
                <a:lnTo>
                  <a:pt x="11961" y="13476"/>
                </a:lnTo>
                <a:cubicBezTo>
                  <a:pt x="11979" y="13473"/>
                  <a:pt x="11997" y="13473"/>
                  <a:pt x="12015" y="13473"/>
                </a:cubicBezTo>
                <a:lnTo>
                  <a:pt x="12024" y="13473"/>
                </a:lnTo>
                <a:cubicBezTo>
                  <a:pt x="12040" y="13473"/>
                  <a:pt x="12052" y="13467"/>
                  <a:pt x="12067" y="13464"/>
                </a:cubicBezTo>
                <a:lnTo>
                  <a:pt x="12085" y="13461"/>
                </a:lnTo>
                <a:lnTo>
                  <a:pt x="12115" y="13455"/>
                </a:lnTo>
                <a:lnTo>
                  <a:pt x="12139" y="13446"/>
                </a:lnTo>
                <a:cubicBezTo>
                  <a:pt x="12142" y="13446"/>
                  <a:pt x="12145" y="13443"/>
                  <a:pt x="12148" y="13443"/>
                </a:cubicBezTo>
                <a:lnTo>
                  <a:pt x="12163" y="13437"/>
                </a:lnTo>
                <a:cubicBezTo>
                  <a:pt x="12172" y="13434"/>
                  <a:pt x="12181" y="13431"/>
                  <a:pt x="12194" y="13425"/>
                </a:cubicBezTo>
                <a:lnTo>
                  <a:pt x="12218" y="13413"/>
                </a:lnTo>
                <a:cubicBezTo>
                  <a:pt x="12224" y="13410"/>
                  <a:pt x="12233" y="13404"/>
                  <a:pt x="12242" y="13401"/>
                </a:cubicBezTo>
                <a:cubicBezTo>
                  <a:pt x="12248" y="13395"/>
                  <a:pt x="12257" y="13392"/>
                  <a:pt x="12266" y="13386"/>
                </a:cubicBezTo>
                <a:lnTo>
                  <a:pt x="12284" y="13374"/>
                </a:lnTo>
                <a:cubicBezTo>
                  <a:pt x="12296" y="13365"/>
                  <a:pt x="12305" y="13359"/>
                  <a:pt x="12311" y="13353"/>
                </a:cubicBezTo>
                <a:lnTo>
                  <a:pt x="12329" y="13341"/>
                </a:lnTo>
                <a:cubicBezTo>
                  <a:pt x="12335" y="13331"/>
                  <a:pt x="12344" y="13325"/>
                  <a:pt x="12354" y="13316"/>
                </a:cubicBezTo>
                <a:cubicBezTo>
                  <a:pt x="12363" y="13307"/>
                  <a:pt x="12363" y="13307"/>
                  <a:pt x="12369" y="13301"/>
                </a:cubicBezTo>
                <a:cubicBezTo>
                  <a:pt x="12372" y="13295"/>
                  <a:pt x="12384" y="13286"/>
                  <a:pt x="12390" y="13277"/>
                </a:cubicBezTo>
                <a:cubicBezTo>
                  <a:pt x="12399" y="13268"/>
                  <a:pt x="12399" y="13265"/>
                  <a:pt x="12405" y="13259"/>
                </a:cubicBezTo>
                <a:lnTo>
                  <a:pt x="12423" y="13235"/>
                </a:lnTo>
                <a:cubicBezTo>
                  <a:pt x="12429" y="13229"/>
                  <a:pt x="12432" y="13220"/>
                  <a:pt x="12438" y="13214"/>
                </a:cubicBezTo>
                <a:cubicBezTo>
                  <a:pt x="12441" y="13205"/>
                  <a:pt x="12447" y="13199"/>
                  <a:pt x="12450" y="13190"/>
                </a:cubicBezTo>
                <a:cubicBezTo>
                  <a:pt x="12456" y="13184"/>
                  <a:pt x="12459" y="13174"/>
                  <a:pt x="12465" y="13165"/>
                </a:cubicBezTo>
                <a:cubicBezTo>
                  <a:pt x="12468" y="13156"/>
                  <a:pt x="12471" y="13150"/>
                  <a:pt x="12474" y="13144"/>
                </a:cubicBezTo>
                <a:cubicBezTo>
                  <a:pt x="12477" y="13135"/>
                  <a:pt x="12483" y="13123"/>
                  <a:pt x="12486" y="13114"/>
                </a:cubicBezTo>
                <a:cubicBezTo>
                  <a:pt x="12492" y="13105"/>
                  <a:pt x="12492" y="13099"/>
                  <a:pt x="12495" y="13093"/>
                </a:cubicBezTo>
                <a:cubicBezTo>
                  <a:pt x="12498" y="13084"/>
                  <a:pt x="12501" y="13072"/>
                  <a:pt x="12505" y="13063"/>
                </a:cubicBezTo>
                <a:cubicBezTo>
                  <a:pt x="12508" y="13054"/>
                  <a:pt x="12511" y="13045"/>
                  <a:pt x="12511" y="13039"/>
                </a:cubicBezTo>
                <a:cubicBezTo>
                  <a:pt x="12514" y="13030"/>
                  <a:pt x="12514" y="13020"/>
                  <a:pt x="12517" y="13011"/>
                </a:cubicBezTo>
                <a:cubicBezTo>
                  <a:pt x="12517" y="13002"/>
                  <a:pt x="12520" y="12990"/>
                  <a:pt x="12523" y="12981"/>
                </a:cubicBezTo>
                <a:cubicBezTo>
                  <a:pt x="12523" y="12969"/>
                  <a:pt x="12523" y="12966"/>
                  <a:pt x="12523" y="12957"/>
                </a:cubicBezTo>
                <a:cubicBezTo>
                  <a:pt x="12523" y="12948"/>
                  <a:pt x="12523" y="12933"/>
                  <a:pt x="12526" y="12921"/>
                </a:cubicBezTo>
                <a:lnTo>
                  <a:pt x="12526" y="12909"/>
                </a:lnTo>
                <a:cubicBezTo>
                  <a:pt x="12526" y="12906"/>
                  <a:pt x="12526" y="12903"/>
                  <a:pt x="12526" y="12900"/>
                </a:cubicBezTo>
                <a:lnTo>
                  <a:pt x="12526" y="12866"/>
                </a:lnTo>
                <a:cubicBezTo>
                  <a:pt x="12526" y="12854"/>
                  <a:pt x="12526" y="12851"/>
                  <a:pt x="12523" y="12842"/>
                </a:cubicBezTo>
                <a:cubicBezTo>
                  <a:pt x="12520" y="12833"/>
                  <a:pt x="12520" y="12824"/>
                  <a:pt x="12520" y="12815"/>
                </a:cubicBezTo>
                <a:cubicBezTo>
                  <a:pt x="12517" y="12803"/>
                  <a:pt x="12517" y="12794"/>
                  <a:pt x="12514" y="12785"/>
                </a:cubicBezTo>
                <a:cubicBezTo>
                  <a:pt x="12511" y="12773"/>
                  <a:pt x="12511" y="12770"/>
                  <a:pt x="12508" y="12764"/>
                </a:cubicBezTo>
                <a:cubicBezTo>
                  <a:pt x="12505" y="12755"/>
                  <a:pt x="12501" y="12740"/>
                  <a:pt x="12498" y="12728"/>
                </a:cubicBezTo>
                <a:lnTo>
                  <a:pt x="12495" y="12719"/>
                </a:lnTo>
                <a:cubicBezTo>
                  <a:pt x="11985" y="11290"/>
                  <a:pt x="11001" y="10077"/>
                  <a:pt x="9702" y="9288"/>
                </a:cubicBezTo>
                <a:lnTo>
                  <a:pt x="9702" y="3340"/>
                </a:lnTo>
                <a:cubicBezTo>
                  <a:pt x="10623" y="3337"/>
                  <a:pt x="11369" y="2585"/>
                  <a:pt x="11366" y="1664"/>
                </a:cubicBezTo>
                <a:cubicBezTo>
                  <a:pt x="11363" y="745"/>
                  <a:pt x="10617" y="1"/>
                  <a:pt x="9699" y="1"/>
                </a:cubicBezTo>
                <a:cubicBezTo>
                  <a:pt x="9697" y="1"/>
                  <a:pt x="9695" y="1"/>
                  <a:pt x="9693" y="1"/>
                </a:cubicBezTo>
                <a:lnTo>
                  <a:pt x="2836" y="1"/>
                </a:lnTo>
                <a:cubicBezTo>
                  <a:pt x="2834" y="1"/>
                  <a:pt x="2833" y="1"/>
                  <a:pt x="283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19" name="Google Shape;793;p26">
            <a:extLst>
              <a:ext uri="{FF2B5EF4-FFF2-40B4-BE49-F238E27FC236}">
                <a16:creationId xmlns:a16="http://schemas.microsoft.com/office/drawing/2014/main" id="{C61CA925-FBC3-0B1D-11F6-764EED62DE46}"/>
              </a:ext>
            </a:extLst>
          </p:cNvPr>
          <p:cNvSpPr txBox="1"/>
          <p:nvPr/>
        </p:nvSpPr>
        <p:spPr>
          <a:xfrm>
            <a:off x="2465930" y="4089032"/>
            <a:ext cx="411585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Modalidad de participación</a:t>
            </a:r>
            <a:endParaRPr sz="2400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2" name="Google Shape;796;p26">
            <a:extLst>
              <a:ext uri="{FF2B5EF4-FFF2-40B4-BE49-F238E27FC236}">
                <a16:creationId xmlns:a16="http://schemas.microsoft.com/office/drawing/2014/main" id="{3FB972A3-AFB2-F750-A6E1-FC631D6AEB2E}"/>
              </a:ext>
            </a:extLst>
          </p:cNvPr>
          <p:cNvSpPr txBox="1"/>
          <p:nvPr/>
        </p:nvSpPr>
        <p:spPr>
          <a:xfrm>
            <a:off x="2083662" y="1170252"/>
            <a:ext cx="1464571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 es grupal designan a un coordinador 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800;p26">
            <a:extLst>
              <a:ext uri="{FF2B5EF4-FFF2-40B4-BE49-F238E27FC236}">
                <a16:creationId xmlns:a16="http://schemas.microsoft.com/office/drawing/2014/main" id="{19793732-C231-22BB-9669-9999AED4BFC5}"/>
              </a:ext>
            </a:extLst>
          </p:cNvPr>
          <p:cNvSpPr txBox="1"/>
          <p:nvPr/>
        </p:nvSpPr>
        <p:spPr>
          <a:xfrm>
            <a:off x="3548233" y="393332"/>
            <a:ext cx="1796902" cy="1189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 caso IIEE unidocentes y multigrados pueden agruparse con otras IIEE similares, resptando una red o un distrito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804;p26">
            <a:extLst>
              <a:ext uri="{FF2B5EF4-FFF2-40B4-BE49-F238E27FC236}">
                <a16:creationId xmlns:a16="http://schemas.microsoft.com/office/drawing/2014/main" id="{546D1ED5-F290-C51C-92AA-B8EB47CCB3C8}"/>
              </a:ext>
            </a:extLst>
          </p:cNvPr>
          <p:cNvSpPr txBox="1"/>
          <p:nvPr/>
        </p:nvSpPr>
        <p:spPr>
          <a:xfrm>
            <a:off x="5442296" y="999460"/>
            <a:ext cx="1599828" cy="783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 se admiten  la agrupación de otras IIEE salvo lo anterior</a:t>
            </a:r>
            <a:endParaRPr lang="de-DE"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808;p26">
            <a:extLst>
              <a:ext uri="{FF2B5EF4-FFF2-40B4-BE49-F238E27FC236}">
                <a16:creationId xmlns:a16="http://schemas.microsoft.com/office/drawing/2014/main" id="{5E48E589-E7F2-BD8A-DFDC-8CAB489D9DE9}"/>
              </a:ext>
            </a:extLst>
          </p:cNvPr>
          <p:cNvSpPr txBox="1"/>
          <p:nvPr/>
        </p:nvSpPr>
        <p:spPr>
          <a:xfrm>
            <a:off x="131793" y="1242723"/>
            <a:ext cx="1972521" cy="165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Participación individual o grupal (máx. 3 integrantes) colegas de la misma institución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813;p26">
            <a:extLst>
              <a:ext uri="{FF2B5EF4-FFF2-40B4-BE49-F238E27FC236}">
                <a16:creationId xmlns:a16="http://schemas.microsoft.com/office/drawing/2014/main" id="{5AA4E7EB-5844-1515-4EBB-49A93EA51EA7}"/>
              </a:ext>
            </a:extLst>
          </p:cNvPr>
          <p:cNvSpPr txBox="1"/>
          <p:nvPr/>
        </p:nvSpPr>
        <p:spPr>
          <a:xfrm>
            <a:off x="7076089" y="1169614"/>
            <a:ext cx="1853335" cy="118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 participación de directivos y docentes es en una sóla área y subárea. Un director con aula a cargo elige cualquiera de las áreas 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725;p26">
            <a:extLst>
              <a:ext uri="{FF2B5EF4-FFF2-40B4-BE49-F238E27FC236}">
                <a16:creationId xmlns:a16="http://schemas.microsoft.com/office/drawing/2014/main" id="{5C7286C1-8F14-CF60-389E-41FA2E72BDC3}"/>
              </a:ext>
            </a:extLst>
          </p:cNvPr>
          <p:cNvSpPr/>
          <p:nvPr/>
        </p:nvSpPr>
        <p:spPr>
          <a:xfrm>
            <a:off x="-700813" y="3295321"/>
            <a:ext cx="10545600" cy="10545600"/>
          </a:xfrm>
          <a:prstGeom prst="pie">
            <a:avLst>
              <a:gd name="adj1" fmla="val 10779183"/>
              <a:gd name="adj2" fmla="val 21588174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726;p26">
            <a:extLst>
              <a:ext uri="{FF2B5EF4-FFF2-40B4-BE49-F238E27FC236}">
                <a16:creationId xmlns:a16="http://schemas.microsoft.com/office/drawing/2014/main" id="{10946033-2F8A-28D1-973D-89A91D0B0340}"/>
              </a:ext>
            </a:extLst>
          </p:cNvPr>
          <p:cNvSpPr/>
          <p:nvPr/>
        </p:nvSpPr>
        <p:spPr>
          <a:xfrm>
            <a:off x="230325" y="3431738"/>
            <a:ext cx="8699100" cy="8699100"/>
          </a:xfrm>
          <a:prstGeom prst="pie">
            <a:avLst>
              <a:gd name="adj1" fmla="val 10779183"/>
              <a:gd name="adj2" fmla="val 21588174"/>
            </a:avLst>
          </a:prstGeom>
          <a:gradFill>
            <a:gsLst>
              <a:gs pos="0">
                <a:srgbClr val="000000">
                  <a:alpha val="11372"/>
                </a:srgbClr>
              </a:gs>
              <a:gs pos="100000">
                <a:schemeClr val="l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C2F761BA-A703-9F1A-6C48-D6FF25AA8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52" y="2646206"/>
            <a:ext cx="838393" cy="871165"/>
          </a:xfrm>
          <a:prstGeom prst="rect">
            <a:avLst/>
          </a:prstGeom>
        </p:spPr>
      </p:pic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398C5F91-AEFC-65EE-2E1E-6A34FFB6D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655" y="2038731"/>
            <a:ext cx="789644" cy="699274"/>
          </a:xfrm>
          <a:prstGeom prst="rect">
            <a:avLst/>
          </a:prstGeom>
        </p:spPr>
      </p:pic>
      <p:pic>
        <p:nvPicPr>
          <p:cNvPr id="16" name="Imagen 15" descr="Forma&#10;&#10;Descripción generada automáticamente con confianza baja">
            <a:extLst>
              <a:ext uri="{FF2B5EF4-FFF2-40B4-BE49-F238E27FC236}">
                <a16:creationId xmlns:a16="http://schemas.microsoft.com/office/drawing/2014/main" id="{13B7A579-36BA-C73C-4434-0BE8B9B5E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6165" y="1602470"/>
            <a:ext cx="952507" cy="952507"/>
          </a:xfrm>
          <a:prstGeom prst="rect">
            <a:avLst/>
          </a:prstGeom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A4565FAF-5F34-710C-E468-543BB50013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2356" y="1982936"/>
            <a:ext cx="740563" cy="7405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1068;p31">
            <a:extLst>
              <a:ext uri="{FF2B5EF4-FFF2-40B4-BE49-F238E27FC236}">
                <a16:creationId xmlns:a16="http://schemas.microsoft.com/office/drawing/2014/main" id="{06A0CBE0-3A4F-A35B-90A9-45779D61FFD1}"/>
              </a:ext>
            </a:extLst>
          </p:cNvPr>
          <p:cNvGrpSpPr/>
          <p:nvPr/>
        </p:nvGrpSpPr>
        <p:grpSpPr>
          <a:xfrm>
            <a:off x="4563854" y="2195145"/>
            <a:ext cx="1219128" cy="1249240"/>
            <a:chOff x="1802040" y="2389359"/>
            <a:chExt cx="1336952" cy="1337417"/>
          </a:xfrm>
        </p:grpSpPr>
        <p:sp>
          <p:nvSpPr>
            <p:cNvPr id="47" name="Google Shape;1069;p31">
              <a:extLst>
                <a:ext uri="{FF2B5EF4-FFF2-40B4-BE49-F238E27FC236}">
                  <a16:creationId xmlns:a16="http://schemas.microsoft.com/office/drawing/2014/main" id="{8D1EFA0F-4159-E09C-41D3-C8DB87840C13}"/>
                </a:ext>
              </a:extLst>
            </p:cNvPr>
            <p:cNvSpPr/>
            <p:nvPr/>
          </p:nvSpPr>
          <p:spPr>
            <a:xfrm>
              <a:off x="1802040" y="2389359"/>
              <a:ext cx="1336952" cy="1337417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" name="Google Shape;1070;p31">
              <a:extLst>
                <a:ext uri="{FF2B5EF4-FFF2-40B4-BE49-F238E27FC236}">
                  <a16:creationId xmlns:a16="http://schemas.microsoft.com/office/drawing/2014/main" id="{9E02109B-430B-F853-EFAC-C8CDBA270ADF}"/>
                </a:ext>
              </a:extLst>
            </p:cNvPr>
            <p:cNvSpPr/>
            <p:nvPr/>
          </p:nvSpPr>
          <p:spPr>
            <a:xfrm>
              <a:off x="1895116" y="2482667"/>
              <a:ext cx="1150800" cy="11508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84" name="Google Shape;1071;p31">
            <a:extLst>
              <a:ext uri="{FF2B5EF4-FFF2-40B4-BE49-F238E27FC236}">
                <a16:creationId xmlns:a16="http://schemas.microsoft.com/office/drawing/2014/main" id="{708D902E-C369-4E01-9803-C1981CB6EA56}"/>
              </a:ext>
            </a:extLst>
          </p:cNvPr>
          <p:cNvGrpSpPr/>
          <p:nvPr/>
        </p:nvGrpSpPr>
        <p:grpSpPr>
          <a:xfrm>
            <a:off x="3311644" y="2146570"/>
            <a:ext cx="1291063" cy="1274819"/>
            <a:chOff x="1802040" y="2389359"/>
            <a:chExt cx="1336952" cy="1337417"/>
          </a:xfrm>
        </p:grpSpPr>
        <p:sp>
          <p:nvSpPr>
            <p:cNvPr id="86" name="Google Shape;1072;p31">
              <a:extLst>
                <a:ext uri="{FF2B5EF4-FFF2-40B4-BE49-F238E27FC236}">
                  <a16:creationId xmlns:a16="http://schemas.microsoft.com/office/drawing/2014/main" id="{8F736983-8233-48EE-8909-F4E77B855905}"/>
                </a:ext>
              </a:extLst>
            </p:cNvPr>
            <p:cNvSpPr/>
            <p:nvPr/>
          </p:nvSpPr>
          <p:spPr>
            <a:xfrm>
              <a:off x="1802040" y="2389359"/>
              <a:ext cx="1336952" cy="1337417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" name="Google Shape;1073;p31">
              <a:extLst>
                <a:ext uri="{FF2B5EF4-FFF2-40B4-BE49-F238E27FC236}">
                  <a16:creationId xmlns:a16="http://schemas.microsoft.com/office/drawing/2014/main" id="{BA2D34FA-2091-4D95-AE6E-087E1B893816}"/>
                </a:ext>
              </a:extLst>
            </p:cNvPr>
            <p:cNvSpPr/>
            <p:nvPr/>
          </p:nvSpPr>
          <p:spPr>
            <a:xfrm>
              <a:off x="1895116" y="2482667"/>
              <a:ext cx="1150800" cy="11508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89" name="Google Shape;1063;p31">
            <a:extLst>
              <a:ext uri="{FF2B5EF4-FFF2-40B4-BE49-F238E27FC236}">
                <a16:creationId xmlns:a16="http://schemas.microsoft.com/office/drawing/2014/main" id="{F4D42088-01A1-4384-B562-DA7467834AFB}"/>
              </a:ext>
            </a:extLst>
          </p:cNvPr>
          <p:cNvSpPr/>
          <p:nvPr/>
        </p:nvSpPr>
        <p:spPr>
          <a:xfrm>
            <a:off x="6503631" y="727287"/>
            <a:ext cx="2048400" cy="763277"/>
          </a:xfrm>
          <a:prstGeom prst="roundRect">
            <a:avLst>
              <a:gd name="adj" fmla="val 27712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+mj-lt"/>
            </a:endParaRPr>
          </a:p>
        </p:txBody>
      </p:sp>
      <p:sp>
        <p:nvSpPr>
          <p:cNvPr id="93" name="Google Shape;1075;p31">
            <a:extLst>
              <a:ext uri="{FF2B5EF4-FFF2-40B4-BE49-F238E27FC236}">
                <a16:creationId xmlns:a16="http://schemas.microsoft.com/office/drawing/2014/main" id="{887737E4-4749-45CA-8036-BD72F5B47B5E}"/>
              </a:ext>
            </a:extLst>
          </p:cNvPr>
          <p:cNvSpPr txBox="1"/>
          <p:nvPr/>
        </p:nvSpPr>
        <p:spPr>
          <a:xfrm>
            <a:off x="6559133" y="727287"/>
            <a:ext cx="1923150" cy="708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E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Estrategias para el trabajo colegiado y su repercusión en la mejora del desempeño docente</a:t>
            </a:r>
            <a:endParaRPr sz="1200" dirty="0">
              <a:solidFill>
                <a:schemeClr val="tx1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1076;p31">
            <a:extLst>
              <a:ext uri="{FF2B5EF4-FFF2-40B4-BE49-F238E27FC236}">
                <a16:creationId xmlns:a16="http://schemas.microsoft.com/office/drawing/2014/main" id="{ACF0F55F-93FB-4C95-BD2C-1576C962BE93}"/>
              </a:ext>
            </a:extLst>
          </p:cNvPr>
          <p:cNvSpPr/>
          <p:nvPr/>
        </p:nvSpPr>
        <p:spPr>
          <a:xfrm>
            <a:off x="6503631" y="1766904"/>
            <a:ext cx="2048400" cy="844397"/>
          </a:xfrm>
          <a:prstGeom prst="roundRect">
            <a:avLst>
              <a:gd name="adj" fmla="val 24816"/>
            </a:avLst>
          </a:prstGeom>
          <a:gradFill>
            <a:gsLst>
              <a:gs pos="0">
                <a:srgbClr val="339966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+mj-lt"/>
            </a:endParaRPr>
          </a:p>
        </p:txBody>
      </p:sp>
      <p:sp>
        <p:nvSpPr>
          <p:cNvPr id="102" name="Google Shape;1080;p31">
            <a:extLst>
              <a:ext uri="{FF2B5EF4-FFF2-40B4-BE49-F238E27FC236}">
                <a16:creationId xmlns:a16="http://schemas.microsoft.com/office/drawing/2014/main" id="{60600A03-DFA3-40BA-8831-77D05FB515A1}"/>
              </a:ext>
            </a:extLst>
          </p:cNvPr>
          <p:cNvSpPr/>
          <p:nvPr/>
        </p:nvSpPr>
        <p:spPr>
          <a:xfrm>
            <a:off x="6563349" y="3971650"/>
            <a:ext cx="2048400" cy="844397"/>
          </a:xfrm>
          <a:prstGeom prst="roundRect">
            <a:avLst>
              <a:gd name="adj" fmla="val 23557"/>
            </a:avLst>
          </a:prstGeom>
          <a:gradFill>
            <a:gsLst>
              <a:gs pos="0">
                <a:srgbClr val="996600"/>
              </a:gs>
              <a:gs pos="100000">
                <a:srgbClr val="002060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+mj-lt"/>
            </a:endParaRPr>
          </a:p>
        </p:txBody>
      </p:sp>
      <p:sp>
        <p:nvSpPr>
          <p:cNvPr id="105" name="Google Shape;1082;p31">
            <a:extLst>
              <a:ext uri="{FF2B5EF4-FFF2-40B4-BE49-F238E27FC236}">
                <a16:creationId xmlns:a16="http://schemas.microsoft.com/office/drawing/2014/main" id="{BD6E6E57-68B6-4878-86B5-6C7C3AEEC206}"/>
              </a:ext>
            </a:extLst>
          </p:cNvPr>
          <p:cNvSpPr txBox="1"/>
          <p:nvPr/>
        </p:nvSpPr>
        <p:spPr>
          <a:xfrm>
            <a:off x="6568364" y="4227267"/>
            <a:ext cx="1918934" cy="28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E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Gestión de la calidad de los procesos pedagógicos</a:t>
            </a:r>
            <a:endParaRPr lang="es-PE" sz="1100" dirty="0">
              <a:solidFill>
                <a:schemeClr val="bg1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087;p31">
            <a:extLst>
              <a:ext uri="{FF2B5EF4-FFF2-40B4-BE49-F238E27FC236}">
                <a16:creationId xmlns:a16="http://schemas.microsoft.com/office/drawing/2014/main" id="{AE79777E-CE82-46A7-8815-CDCA421A5B8D}"/>
              </a:ext>
            </a:extLst>
          </p:cNvPr>
          <p:cNvSpPr/>
          <p:nvPr/>
        </p:nvSpPr>
        <p:spPr>
          <a:xfrm>
            <a:off x="5966031" y="912838"/>
            <a:ext cx="399600" cy="376766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dirty="0">
                <a:solidFill>
                  <a:schemeClr val="lt1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1</a:t>
            </a:r>
            <a:endParaRPr sz="2000" dirty="0">
              <a:solidFill>
                <a:schemeClr val="lt1"/>
              </a:solidFill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11" name="Google Shape;1060;p31">
            <a:extLst>
              <a:ext uri="{FF2B5EF4-FFF2-40B4-BE49-F238E27FC236}">
                <a16:creationId xmlns:a16="http://schemas.microsoft.com/office/drawing/2014/main" id="{539FEE3F-3A32-4ADC-B72E-049EC18BF791}"/>
              </a:ext>
            </a:extLst>
          </p:cNvPr>
          <p:cNvSpPr/>
          <p:nvPr/>
        </p:nvSpPr>
        <p:spPr>
          <a:xfrm>
            <a:off x="5977754" y="1988784"/>
            <a:ext cx="431634" cy="37676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dirty="0">
                <a:solidFill>
                  <a:schemeClr val="lt1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2</a:t>
            </a:r>
            <a:endParaRPr sz="2000" dirty="0">
              <a:solidFill>
                <a:schemeClr val="lt1"/>
              </a:solidFill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12" name="Google Shape;1057;p31">
            <a:extLst>
              <a:ext uri="{FF2B5EF4-FFF2-40B4-BE49-F238E27FC236}">
                <a16:creationId xmlns:a16="http://schemas.microsoft.com/office/drawing/2014/main" id="{C6331883-1827-4190-9C37-4C0B641531A8}"/>
              </a:ext>
            </a:extLst>
          </p:cNvPr>
          <p:cNvSpPr/>
          <p:nvPr/>
        </p:nvSpPr>
        <p:spPr>
          <a:xfrm>
            <a:off x="5989608" y="4173357"/>
            <a:ext cx="450843" cy="42905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dirty="0">
                <a:solidFill>
                  <a:schemeClr val="lt1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4</a:t>
            </a:r>
            <a:endParaRPr sz="2000" dirty="0">
              <a:solidFill>
                <a:schemeClr val="lt1"/>
              </a:solidFill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4" name="Google Shape;1082;p31">
            <a:extLst>
              <a:ext uri="{FF2B5EF4-FFF2-40B4-BE49-F238E27FC236}">
                <a16:creationId xmlns:a16="http://schemas.microsoft.com/office/drawing/2014/main" id="{1B100ACD-1288-41AD-843D-1FAEF85FCA85}"/>
              </a:ext>
            </a:extLst>
          </p:cNvPr>
          <p:cNvSpPr txBox="1"/>
          <p:nvPr/>
        </p:nvSpPr>
        <p:spPr>
          <a:xfrm>
            <a:off x="6583232" y="1845260"/>
            <a:ext cx="1918934" cy="646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E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Gestión del bienestar y soporte socioemocional </a:t>
            </a:r>
            <a:endParaRPr lang="es-PE" sz="1100" dirty="0">
              <a:solidFill>
                <a:schemeClr val="bg1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084;p31">
            <a:extLst>
              <a:ext uri="{FF2B5EF4-FFF2-40B4-BE49-F238E27FC236}">
                <a16:creationId xmlns:a16="http://schemas.microsoft.com/office/drawing/2014/main" id="{A2510350-79CB-4CD2-A44C-64BBFB3C3A8A}"/>
              </a:ext>
            </a:extLst>
          </p:cNvPr>
          <p:cNvSpPr txBox="1"/>
          <p:nvPr/>
        </p:nvSpPr>
        <p:spPr>
          <a:xfrm>
            <a:off x="1016989" y="4082813"/>
            <a:ext cx="155341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Aspectos de la Neurología</a:t>
            </a:r>
            <a:endParaRPr sz="1600" dirty="0">
              <a:solidFill>
                <a:schemeClr val="lt1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076;p31">
            <a:extLst>
              <a:ext uri="{FF2B5EF4-FFF2-40B4-BE49-F238E27FC236}">
                <a16:creationId xmlns:a16="http://schemas.microsoft.com/office/drawing/2014/main" id="{42C7E676-6D9F-453A-B048-7E2B7BC064DF}"/>
              </a:ext>
            </a:extLst>
          </p:cNvPr>
          <p:cNvSpPr/>
          <p:nvPr/>
        </p:nvSpPr>
        <p:spPr>
          <a:xfrm>
            <a:off x="6563349" y="2942370"/>
            <a:ext cx="2048400" cy="844397"/>
          </a:xfrm>
          <a:prstGeom prst="roundRect">
            <a:avLst>
              <a:gd name="adj" fmla="val 26075"/>
            </a:avLst>
          </a:prstGeom>
          <a:gradFill>
            <a:gsLst>
              <a:gs pos="0">
                <a:srgbClr val="FF9999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+mj-lt"/>
            </a:endParaRPr>
          </a:p>
        </p:txBody>
      </p:sp>
      <p:sp>
        <p:nvSpPr>
          <p:cNvPr id="132" name="Google Shape;1060;p31">
            <a:extLst>
              <a:ext uri="{FF2B5EF4-FFF2-40B4-BE49-F238E27FC236}">
                <a16:creationId xmlns:a16="http://schemas.microsoft.com/office/drawing/2014/main" id="{7F2D19C0-EE84-4950-AFC5-479329D76982}"/>
              </a:ext>
            </a:extLst>
          </p:cNvPr>
          <p:cNvSpPr/>
          <p:nvPr/>
        </p:nvSpPr>
        <p:spPr>
          <a:xfrm>
            <a:off x="5977754" y="3129048"/>
            <a:ext cx="447247" cy="425499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dirty="0">
                <a:solidFill>
                  <a:schemeClr val="lt1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3</a:t>
            </a:r>
            <a:endParaRPr sz="2000" dirty="0">
              <a:solidFill>
                <a:schemeClr val="lt1"/>
              </a:solidFill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3" name="Google Shape;1082;p31">
            <a:extLst>
              <a:ext uri="{FF2B5EF4-FFF2-40B4-BE49-F238E27FC236}">
                <a16:creationId xmlns:a16="http://schemas.microsoft.com/office/drawing/2014/main" id="{11353746-30B8-45F6-AEBF-F0ED6AD19000}"/>
              </a:ext>
            </a:extLst>
          </p:cNvPr>
          <p:cNvSpPr txBox="1"/>
          <p:nvPr/>
        </p:nvSpPr>
        <p:spPr>
          <a:xfrm>
            <a:off x="6605514" y="2933689"/>
            <a:ext cx="2031586" cy="847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E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Implementación de recursos y herramientas tecnológicas en la gestión de los aprendizajes</a:t>
            </a:r>
            <a:r>
              <a:rPr lang="es-PE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s-PE" sz="1100" dirty="0">
              <a:solidFill>
                <a:schemeClr val="lt1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49" name="Google Shape;1063;p31">
            <a:extLst>
              <a:ext uri="{FF2B5EF4-FFF2-40B4-BE49-F238E27FC236}">
                <a16:creationId xmlns:a16="http://schemas.microsoft.com/office/drawing/2014/main" id="{D6982304-464E-AA9F-A1E0-8E9E3B93D051}"/>
              </a:ext>
            </a:extLst>
          </p:cNvPr>
          <p:cNvSpPr/>
          <p:nvPr/>
        </p:nvSpPr>
        <p:spPr>
          <a:xfrm>
            <a:off x="378635" y="729965"/>
            <a:ext cx="2048400" cy="763278"/>
          </a:xfrm>
          <a:prstGeom prst="roundRect">
            <a:avLst>
              <a:gd name="adj" fmla="val 38856"/>
            </a:avLst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+mj-lt"/>
            </a:endParaRPr>
          </a:p>
        </p:txBody>
      </p:sp>
      <p:sp>
        <p:nvSpPr>
          <p:cNvPr id="50" name="Google Shape;1075;p31">
            <a:extLst>
              <a:ext uri="{FF2B5EF4-FFF2-40B4-BE49-F238E27FC236}">
                <a16:creationId xmlns:a16="http://schemas.microsoft.com/office/drawing/2014/main" id="{4381F0AC-A5FF-0953-C450-24CBCB760586}"/>
              </a:ext>
            </a:extLst>
          </p:cNvPr>
          <p:cNvSpPr txBox="1"/>
          <p:nvPr/>
        </p:nvSpPr>
        <p:spPr>
          <a:xfrm>
            <a:off x="330052" y="754854"/>
            <a:ext cx="2174191" cy="70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Estrategias para el desarrollo de razonamiento, la creatividad y/o el pensamiento crítico</a:t>
            </a:r>
            <a:endParaRPr sz="1100" dirty="0">
              <a:solidFill>
                <a:schemeClr val="tx1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52" name="Google Shape;1076;p31">
            <a:extLst>
              <a:ext uri="{FF2B5EF4-FFF2-40B4-BE49-F238E27FC236}">
                <a16:creationId xmlns:a16="http://schemas.microsoft.com/office/drawing/2014/main" id="{F5CCBCAC-B722-3A53-3424-7B2E20D40D58}"/>
              </a:ext>
            </a:extLst>
          </p:cNvPr>
          <p:cNvSpPr/>
          <p:nvPr/>
        </p:nvSpPr>
        <p:spPr>
          <a:xfrm>
            <a:off x="373062" y="1936043"/>
            <a:ext cx="2048400" cy="715896"/>
          </a:xfrm>
          <a:prstGeom prst="roundRect">
            <a:avLst>
              <a:gd name="adj" fmla="val 32177"/>
            </a:avLst>
          </a:prstGeom>
          <a:gradFill>
            <a:gsLst>
              <a:gs pos="0">
                <a:srgbClr val="339966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+mj-lt"/>
            </a:endParaRPr>
          </a:p>
        </p:txBody>
      </p:sp>
      <p:sp>
        <p:nvSpPr>
          <p:cNvPr id="54" name="Google Shape;1080;p31">
            <a:extLst>
              <a:ext uri="{FF2B5EF4-FFF2-40B4-BE49-F238E27FC236}">
                <a16:creationId xmlns:a16="http://schemas.microsoft.com/office/drawing/2014/main" id="{BBEC4484-FFFC-D7A0-4274-FB53B5F0CF42}"/>
              </a:ext>
            </a:extLst>
          </p:cNvPr>
          <p:cNvSpPr/>
          <p:nvPr/>
        </p:nvSpPr>
        <p:spPr>
          <a:xfrm>
            <a:off x="432780" y="4082813"/>
            <a:ext cx="2048400" cy="763277"/>
          </a:xfrm>
          <a:prstGeom prst="roundRect">
            <a:avLst>
              <a:gd name="adj" fmla="val 29105"/>
            </a:avLst>
          </a:prstGeom>
          <a:gradFill>
            <a:gsLst>
              <a:gs pos="0">
                <a:srgbClr val="996600"/>
              </a:gs>
              <a:gs pos="100000">
                <a:schemeClr val="accent5">
                  <a:lumMod val="50000"/>
                </a:scheme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+mj-lt"/>
            </a:endParaRPr>
          </a:p>
        </p:txBody>
      </p:sp>
      <p:sp>
        <p:nvSpPr>
          <p:cNvPr id="56" name="Google Shape;1082;p31">
            <a:extLst>
              <a:ext uri="{FF2B5EF4-FFF2-40B4-BE49-F238E27FC236}">
                <a16:creationId xmlns:a16="http://schemas.microsoft.com/office/drawing/2014/main" id="{2103807A-0B10-3B13-11C6-F3F22E919919}"/>
              </a:ext>
            </a:extLst>
          </p:cNvPr>
          <p:cNvSpPr txBox="1"/>
          <p:nvPr/>
        </p:nvSpPr>
        <p:spPr>
          <a:xfrm>
            <a:off x="454046" y="4037899"/>
            <a:ext cx="1988682" cy="76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E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Implementación</a:t>
            </a:r>
            <a:r>
              <a:rPr lang="es-P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PE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estrategias para la promoción de lectura y/o proyectos educativos ambientales integrados</a:t>
            </a:r>
            <a:endParaRPr lang="es-PE" sz="1100" dirty="0">
              <a:solidFill>
                <a:schemeClr val="bg1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57" name="Google Shape;1082;p31">
            <a:extLst>
              <a:ext uri="{FF2B5EF4-FFF2-40B4-BE49-F238E27FC236}">
                <a16:creationId xmlns:a16="http://schemas.microsoft.com/office/drawing/2014/main" id="{DDFEE31F-B91A-8826-FB20-2BB35C97D398}"/>
              </a:ext>
            </a:extLst>
          </p:cNvPr>
          <p:cNvSpPr txBox="1"/>
          <p:nvPr/>
        </p:nvSpPr>
        <p:spPr>
          <a:xfrm>
            <a:off x="432780" y="1977123"/>
            <a:ext cx="1918934" cy="66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E" sz="1200" dirty="0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Estrategias de soporte socioemocional a estudiantes</a:t>
            </a:r>
          </a:p>
        </p:txBody>
      </p:sp>
      <p:sp>
        <p:nvSpPr>
          <p:cNvPr id="58" name="Google Shape;1076;p31">
            <a:extLst>
              <a:ext uri="{FF2B5EF4-FFF2-40B4-BE49-F238E27FC236}">
                <a16:creationId xmlns:a16="http://schemas.microsoft.com/office/drawing/2014/main" id="{82D268DC-E654-5C4C-C484-C380EBC4F548}"/>
              </a:ext>
            </a:extLst>
          </p:cNvPr>
          <p:cNvSpPr/>
          <p:nvPr/>
        </p:nvSpPr>
        <p:spPr>
          <a:xfrm>
            <a:off x="432780" y="2942370"/>
            <a:ext cx="2048400" cy="763278"/>
          </a:xfrm>
          <a:prstGeom prst="roundRect">
            <a:avLst>
              <a:gd name="adj" fmla="val 29105"/>
            </a:avLst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rgbClr val="7030A0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+mj-lt"/>
            </a:endParaRPr>
          </a:p>
        </p:txBody>
      </p:sp>
      <p:sp>
        <p:nvSpPr>
          <p:cNvPr id="59" name="Google Shape;1082;p31">
            <a:extLst>
              <a:ext uri="{FF2B5EF4-FFF2-40B4-BE49-F238E27FC236}">
                <a16:creationId xmlns:a16="http://schemas.microsoft.com/office/drawing/2014/main" id="{9BB6C6C9-D11D-6425-2CEB-A96F21D77BC9}"/>
              </a:ext>
            </a:extLst>
          </p:cNvPr>
          <p:cNvSpPr txBox="1"/>
          <p:nvPr/>
        </p:nvSpPr>
        <p:spPr>
          <a:xfrm>
            <a:off x="432780" y="2939690"/>
            <a:ext cx="1955652" cy="765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E" sz="1200" dirty="0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Estrategia de trabajo pedagógico con enfoque EIB</a:t>
            </a:r>
          </a:p>
        </p:txBody>
      </p:sp>
      <p:sp>
        <p:nvSpPr>
          <p:cNvPr id="60" name="Google Shape;1087;p31">
            <a:extLst>
              <a:ext uri="{FF2B5EF4-FFF2-40B4-BE49-F238E27FC236}">
                <a16:creationId xmlns:a16="http://schemas.microsoft.com/office/drawing/2014/main" id="{E9EAC2C2-190F-1BB1-53A3-4F6A285D8AAF}"/>
              </a:ext>
            </a:extLst>
          </p:cNvPr>
          <p:cNvSpPr/>
          <p:nvPr/>
        </p:nvSpPr>
        <p:spPr>
          <a:xfrm>
            <a:off x="2588637" y="906039"/>
            <a:ext cx="404525" cy="376766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1</a:t>
            </a:r>
            <a:endParaRPr sz="2000" dirty="0">
              <a:solidFill>
                <a:schemeClr val="lt1"/>
              </a:solidFill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61" name="Google Shape;1060;p31">
            <a:extLst>
              <a:ext uri="{FF2B5EF4-FFF2-40B4-BE49-F238E27FC236}">
                <a16:creationId xmlns:a16="http://schemas.microsoft.com/office/drawing/2014/main" id="{584DEEAD-BD22-3FE8-304D-C829E5E69C06}"/>
              </a:ext>
            </a:extLst>
          </p:cNvPr>
          <p:cNvSpPr/>
          <p:nvPr/>
        </p:nvSpPr>
        <p:spPr>
          <a:xfrm>
            <a:off x="2600361" y="2063263"/>
            <a:ext cx="410292" cy="399537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dirty="0">
                <a:solidFill>
                  <a:schemeClr val="lt1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2</a:t>
            </a:r>
            <a:endParaRPr sz="2000" dirty="0">
              <a:solidFill>
                <a:schemeClr val="lt1"/>
              </a:solidFill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62" name="Google Shape;1057;p31">
            <a:extLst>
              <a:ext uri="{FF2B5EF4-FFF2-40B4-BE49-F238E27FC236}">
                <a16:creationId xmlns:a16="http://schemas.microsoft.com/office/drawing/2014/main" id="{861ABCBF-EAB6-EA1A-F419-12F0CAB101A5}"/>
              </a:ext>
            </a:extLst>
          </p:cNvPr>
          <p:cNvSpPr/>
          <p:nvPr/>
        </p:nvSpPr>
        <p:spPr>
          <a:xfrm>
            <a:off x="2612215" y="4247834"/>
            <a:ext cx="450843" cy="42905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dirty="0">
                <a:solidFill>
                  <a:schemeClr val="lt1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4</a:t>
            </a:r>
            <a:endParaRPr sz="2000" dirty="0">
              <a:solidFill>
                <a:schemeClr val="lt1"/>
              </a:solidFill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63" name="Google Shape;1060;p31">
            <a:extLst>
              <a:ext uri="{FF2B5EF4-FFF2-40B4-BE49-F238E27FC236}">
                <a16:creationId xmlns:a16="http://schemas.microsoft.com/office/drawing/2014/main" id="{5FB1EC64-3161-3EBE-2840-3FDF502C6484}"/>
              </a:ext>
            </a:extLst>
          </p:cNvPr>
          <p:cNvSpPr/>
          <p:nvPr/>
        </p:nvSpPr>
        <p:spPr>
          <a:xfrm>
            <a:off x="2600361" y="3101930"/>
            <a:ext cx="447247" cy="425499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dirty="0">
                <a:solidFill>
                  <a:schemeClr val="lt1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rPr>
              <a:t>3</a:t>
            </a:r>
            <a:endParaRPr sz="2000" dirty="0">
              <a:solidFill>
                <a:schemeClr val="lt1"/>
              </a:solidFill>
              <a:latin typeface="+mj-lt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64" name="Google Shape;1075;p31">
            <a:extLst>
              <a:ext uri="{FF2B5EF4-FFF2-40B4-BE49-F238E27FC236}">
                <a16:creationId xmlns:a16="http://schemas.microsoft.com/office/drawing/2014/main" id="{51964ED9-4145-5DC6-6323-21F6B515494A}"/>
              </a:ext>
            </a:extLst>
          </p:cNvPr>
          <p:cNvSpPr txBox="1"/>
          <p:nvPr/>
        </p:nvSpPr>
        <p:spPr>
          <a:xfrm>
            <a:off x="3218582" y="2504421"/>
            <a:ext cx="144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Prácticas Pedagógicas</a:t>
            </a:r>
            <a:endParaRPr sz="1200" dirty="0">
              <a:solidFill>
                <a:schemeClr val="lt1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1075;p31">
            <a:extLst>
              <a:ext uri="{FF2B5EF4-FFF2-40B4-BE49-F238E27FC236}">
                <a16:creationId xmlns:a16="http://schemas.microsoft.com/office/drawing/2014/main" id="{9BB50289-64D5-5EDC-B043-6860A3185237}"/>
              </a:ext>
            </a:extLst>
          </p:cNvPr>
          <p:cNvSpPr txBox="1"/>
          <p:nvPr/>
        </p:nvSpPr>
        <p:spPr>
          <a:xfrm>
            <a:off x="4563590" y="2608051"/>
            <a:ext cx="121901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lt1"/>
                </a:solidFill>
                <a:latin typeface="+mj-lt"/>
                <a:ea typeface="Roboto"/>
                <a:cs typeface="Roboto"/>
                <a:sym typeface="Roboto"/>
              </a:rPr>
              <a:t>Prácticas de Gestión Escolar</a:t>
            </a:r>
            <a:endParaRPr sz="1200" dirty="0">
              <a:solidFill>
                <a:schemeClr val="lt1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4" name="Cerrar llave 3">
            <a:extLst>
              <a:ext uri="{FF2B5EF4-FFF2-40B4-BE49-F238E27FC236}">
                <a16:creationId xmlns:a16="http://schemas.microsoft.com/office/drawing/2014/main" id="{6A53B6E8-E8BF-5772-7DB4-82606969DBCC}"/>
              </a:ext>
            </a:extLst>
          </p:cNvPr>
          <p:cNvSpPr/>
          <p:nvPr/>
        </p:nvSpPr>
        <p:spPr>
          <a:xfrm>
            <a:off x="3070371" y="809197"/>
            <a:ext cx="277249" cy="4021137"/>
          </a:xfrm>
          <a:prstGeom prst="rightBrac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6" name="Google Shape;1271;p34">
            <a:extLst>
              <a:ext uri="{FF2B5EF4-FFF2-40B4-BE49-F238E27FC236}">
                <a16:creationId xmlns:a16="http://schemas.microsoft.com/office/drawing/2014/main" id="{C1845E88-215E-5F83-C310-65A78FD3BCA2}"/>
              </a:ext>
            </a:extLst>
          </p:cNvPr>
          <p:cNvSpPr txBox="1"/>
          <p:nvPr/>
        </p:nvSpPr>
        <p:spPr>
          <a:xfrm>
            <a:off x="6691200" y="313860"/>
            <a:ext cx="1702999" cy="45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SUBÁREAS</a:t>
            </a:r>
            <a:endParaRPr sz="20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1271;p34">
            <a:extLst>
              <a:ext uri="{FF2B5EF4-FFF2-40B4-BE49-F238E27FC236}">
                <a16:creationId xmlns:a16="http://schemas.microsoft.com/office/drawing/2014/main" id="{694D9ABD-8DF8-A0A4-DF40-AB9BDEAEAE7D}"/>
              </a:ext>
            </a:extLst>
          </p:cNvPr>
          <p:cNvSpPr txBox="1"/>
          <p:nvPr/>
        </p:nvSpPr>
        <p:spPr>
          <a:xfrm>
            <a:off x="591969" y="314018"/>
            <a:ext cx="1702999" cy="45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SUBÁREAS</a:t>
            </a:r>
            <a:endParaRPr sz="20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1271;p34">
            <a:extLst>
              <a:ext uri="{FF2B5EF4-FFF2-40B4-BE49-F238E27FC236}">
                <a16:creationId xmlns:a16="http://schemas.microsoft.com/office/drawing/2014/main" id="{E2530049-81AF-57C2-AE0F-725D36FDC966}"/>
              </a:ext>
            </a:extLst>
          </p:cNvPr>
          <p:cNvSpPr txBox="1"/>
          <p:nvPr/>
        </p:nvSpPr>
        <p:spPr>
          <a:xfrm>
            <a:off x="3753006" y="1761426"/>
            <a:ext cx="1702999" cy="45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ÁREAS</a:t>
            </a:r>
            <a:endParaRPr sz="20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Cerrar llave 68">
            <a:extLst>
              <a:ext uri="{FF2B5EF4-FFF2-40B4-BE49-F238E27FC236}">
                <a16:creationId xmlns:a16="http://schemas.microsoft.com/office/drawing/2014/main" id="{018FBF6F-0525-6B66-BFD7-F62BAE4BD631}"/>
              </a:ext>
            </a:extLst>
          </p:cNvPr>
          <p:cNvSpPr/>
          <p:nvPr/>
        </p:nvSpPr>
        <p:spPr>
          <a:xfrm rot="10800000">
            <a:off x="5797242" y="794910"/>
            <a:ext cx="277249" cy="4021137"/>
          </a:xfrm>
          <a:prstGeom prst="rightBrac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1028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175;p17">
            <a:extLst>
              <a:ext uri="{FF2B5EF4-FFF2-40B4-BE49-F238E27FC236}">
                <a16:creationId xmlns:a16="http://schemas.microsoft.com/office/drawing/2014/main" id="{BF38891A-31FB-762B-46B7-A2E4200FFFD3}"/>
              </a:ext>
            </a:extLst>
          </p:cNvPr>
          <p:cNvCxnSpPr>
            <a:cxnSpLocks/>
          </p:cNvCxnSpPr>
          <p:nvPr/>
        </p:nvCxnSpPr>
        <p:spPr>
          <a:xfrm>
            <a:off x="4520942" y="2065489"/>
            <a:ext cx="10634" cy="44145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173;p17">
            <a:extLst>
              <a:ext uri="{FF2B5EF4-FFF2-40B4-BE49-F238E27FC236}">
                <a16:creationId xmlns:a16="http://schemas.microsoft.com/office/drawing/2014/main" id="{15168FBB-E03B-66B2-B1DB-29A6EE3F5B71}"/>
              </a:ext>
            </a:extLst>
          </p:cNvPr>
          <p:cNvSpPr/>
          <p:nvPr/>
        </p:nvSpPr>
        <p:spPr>
          <a:xfrm>
            <a:off x="1285135" y="1427156"/>
            <a:ext cx="723900" cy="723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74;p17">
            <a:extLst>
              <a:ext uri="{FF2B5EF4-FFF2-40B4-BE49-F238E27FC236}">
                <a16:creationId xmlns:a16="http://schemas.microsoft.com/office/drawing/2014/main" id="{39C5A685-B329-E294-52B2-4C05EB376534}"/>
              </a:ext>
            </a:extLst>
          </p:cNvPr>
          <p:cNvSpPr/>
          <p:nvPr/>
        </p:nvSpPr>
        <p:spPr>
          <a:xfrm>
            <a:off x="6949939" y="1427156"/>
            <a:ext cx="723900" cy="723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" name="Google Shape;175;p17">
            <a:extLst>
              <a:ext uri="{FF2B5EF4-FFF2-40B4-BE49-F238E27FC236}">
                <a16:creationId xmlns:a16="http://schemas.microsoft.com/office/drawing/2014/main" id="{A2850E7A-1AFB-D1A3-B63B-9C2FFD45B2F5}"/>
              </a:ext>
            </a:extLst>
          </p:cNvPr>
          <p:cNvCxnSpPr>
            <a:stCxn id="8" idx="4"/>
          </p:cNvCxnSpPr>
          <p:nvPr/>
        </p:nvCxnSpPr>
        <p:spPr>
          <a:xfrm flipH="1">
            <a:off x="1641985" y="2151056"/>
            <a:ext cx="5100" cy="33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77;p17">
            <a:extLst>
              <a:ext uri="{FF2B5EF4-FFF2-40B4-BE49-F238E27FC236}">
                <a16:creationId xmlns:a16="http://schemas.microsoft.com/office/drawing/2014/main" id="{245C6561-930D-7832-017A-0A2E5BD43FB5}"/>
              </a:ext>
            </a:extLst>
          </p:cNvPr>
          <p:cNvCxnSpPr>
            <a:stCxn id="9" idx="4"/>
          </p:cNvCxnSpPr>
          <p:nvPr/>
        </p:nvCxnSpPr>
        <p:spPr>
          <a:xfrm>
            <a:off x="7311889" y="2151056"/>
            <a:ext cx="4500" cy="33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Google Shape;179;p17">
            <a:extLst>
              <a:ext uri="{FF2B5EF4-FFF2-40B4-BE49-F238E27FC236}">
                <a16:creationId xmlns:a16="http://schemas.microsoft.com/office/drawing/2014/main" id="{4B9B6289-BFF5-1BF2-4F11-C085BBD69B69}"/>
              </a:ext>
            </a:extLst>
          </p:cNvPr>
          <p:cNvGrpSpPr/>
          <p:nvPr/>
        </p:nvGrpSpPr>
        <p:grpSpPr>
          <a:xfrm>
            <a:off x="1296092" y="1439828"/>
            <a:ext cx="705111" cy="705356"/>
            <a:chOff x="3802620" y="1176257"/>
            <a:chExt cx="1538872" cy="1539406"/>
          </a:xfrm>
        </p:grpSpPr>
        <p:sp>
          <p:nvSpPr>
            <p:cNvPr id="13" name="Google Shape;180;p17">
              <a:extLst>
                <a:ext uri="{FF2B5EF4-FFF2-40B4-BE49-F238E27FC236}">
                  <a16:creationId xmlns:a16="http://schemas.microsoft.com/office/drawing/2014/main" id="{DD58BAE8-4573-4B20-637C-F3B19BAA5153}"/>
                </a:ext>
              </a:extLst>
            </p:cNvPr>
            <p:cNvSpPr/>
            <p:nvPr/>
          </p:nvSpPr>
          <p:spPr>
            <a:xfrm>
              <a:off x="3802620" y="1176257"/>
              <a:ext cx="1538872" cy="153940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1;p17">
              <a:extLst>
                <a:ext uri="{FF2B5EF4-FFF2-40B4-BE49-F238E27FC236}">
                  <a16:creationId xmlns:a16="http://schemas.microsoft.com/office/drawing/2014/main" id="{A2399775-7599-098F-15E5-4C512E7465AD}"/>
                </a:ext>
              </a:extLst>
            </p:cNvPr>
            <p:cNvSpPr/>
            <p:nvPr/>
          </p:nvSpPr>
          <p:spPr>
            <a:xfrm>
              <a:off x="3872192" y="1236174"/>
              <a:ext cx="1399727" cy="139969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" name="Google Shape;193;p17">
            <a:extLst>
              <a:ext uri="{FF2B5EF4-FFF2-40B4-BE49-F238E27FC236}">
                <a16:creationId xmlns:a16="http://schemas.microsoft.com/office/drawing/2014/main" id="{9098769B-B552-7B04-14D9-E8AEA005798D}"/>
              </a:ext>
            </a:extLst>
          </p:cNvPr>
          <p:cNvGrpSpPr/>
          <p:nvPr/>
        </p:nvGrpSpPr>
        <p:grpSpPr>
          <a:xfrm>
            <a:off x="3665777" y="447690"/>
            <a:ext cx="1690143" cy="1690730"/>
            <a:chOff x="3724417" y="1045567"/>
            <a:chExt cx="1690143" cy="1690730"/>
          </a:xfrm>
        </p:grpSpPr>
        <p:grpSp>
          <p:nvGrpSpPr>
            <p:cNvPr id="20" name="Google Shape;194;p17">
              <a:extLst>
                <a:ext uri="{FF2B5EF4-FFF2-40B4-BE49-F238E27FC236}">
                  <a16:creationId xmlns:a16="http://schemas.microsoft.com/office/drawing/2014/main" id="{434FE150-883F-E94A-B8F0-B31EFC71E1E7}"/>
                </a:ext>
              </a:extLst>
            </p:cNvPr>
            <p:cNvGrpSpPr/>
            <p:nvPr/>
          </p:nvGrpSpPr>
          <p:grpSpPr>
            <a:xfrm>
              <a:off x="3724417" y="1045567"/>
              <a:ext cx="1690143" cy="1690730"/>
              <a:chOff x="3802620" y="1176257"/>
              <a:chExt cx="1538872" cy="1539406"/>
            </a:xfrm>
          </p:grpSpPr>
          <p:sp>
            <p:nvSpPr>
              <p:cNvPr id="22" name="Google Shape;195;p17">
                <a:extLst>
                  <a:ext uri="{FF2B5EF4-FFF2-40B4-BE49-F238E27FC236}">
                    <a16:creationId xmlns:a16="http://schemas.microsoft.com/office/drawing/2014/main" id="{ABB5E4F7-3734-E0E2-3860-57B26F6960D0}"/>
                  </a:ext>
                </a:extLst>
              </p:cNvPr>
              <p:cNvSpPr/>
              <p:nvPr/>
            </p:nvSpPr>
            <p:spPr>
              <a:xfrm>
                <a:off x="3802620" y="1176257"/>
                <a:ext cx="1538872" cy="1539406"/>
              </a:xfrm>
              <a:custGeom>
                <a:avLst/>
                <a:gdLst/>
                <a:ahLst/>
                <a:cxnLst/>
                <a:rect l="l" t="t" r="r" b="b"/>
                <a:pathLst>
                  <a:path w="46074" h="46090" extrusionOk="0">
                    <a:moveTo>
                      <a:pt x="23045" y="1"/>
                    </a:moveTo>
                    <a:cubicBezTo>
                      <a:pt x="10315" y="1"/>
                      <a:pt x="1" y="10315"/>
                      <a:pt x="1" y="23045"/>
                    </a:cubicBezTo>
                    <a:cubicBezTo>
                      <a:pt x="1" y="35776"/>
                      <a:pt x="10315" y="46090"/>
                      <a:pt x="23045" y="46090"/>
                    </a:cubicBezTo>
                    <a:cubicBezTo>
                      <a:pt x="35759" y="46090"/>
                      <a:pt x="46073" y="35776"/>
                      <a:pt x="46073" y="23045"/>
                    </a:cubicBezTo>
                    <a:cubicBezTo>
                      <a:pt x="46073" y="10315"/>
                      <a:pt x="35759" y="1"/>
                      <a:pt x="2304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chemeClr val="lt1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96;p17">
                <a:extLst>
                  <a:ext uri="{FF2B5EF4-FFF2-40B4-BE49-F238E27FC236}">
                    <a16:creationId xmlns:a16="http://schemas.microsoft.com/office/drawing/2014/main" id="{8F09CE15-A6F6-BF48-32BA-A2847CFAD22A}"/>
                  </a:ext>
                </a:extLst>
              </p:cNvPr>
              <p:cNvSpPr/>
              <p:nvPr/>
            </p:nvSpPr>
            <p:spPr>
              <a:xfrm>
                <a:off x="3872192" y="1238863"/>
                <a:ext cx="1399727" cy="1399694"/>
              </a:xfrm>
              <a:custGeom>
                <a:avLst/>
                <a:gdLst/>
                <a:ahLst/>
                <a:cxnLst/>
                <a:rect l="l" t="t" r="r" b="b"/>
                <a:pathLst>
                  <a:path w="41908" h="41907" extrusionOk="0">
                    <a:moveTo>
                      <a:pt x="20962" y="0"/>
                    </a:moveTo>
                    <a:cubicBezTo>
                      <a:pt x="9382" y="0"/>
                      <a:pt x="1" y="9381"/>
                      <a:pt x="1" y="20945"/>
                    </a:cubicBezTo>
                    <a:cubicBezTo>
                      <a:pt x="1" y="32526"/>
                      <a:pt x="9382" y="41907"/>
                      <a:pt x="20962" y="41907"/>
                    </a:cubicBezTo>
                    <a:cubicBezTo>
                      <a:pt x="32526" y="41907"/>
                      <a:pt x="41907" y="32526"/>
                      <a:pt x="41907" y="20945"/>
                    </a:cubicBezTo>
                    <a:cubicBezTo>
                      <a:pt x="41907" y="9381"/>
                      <a:pt x="32526" y="0"/>
                      <a:pt x="2096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1372"/>
                    </a:srgbClr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" name="Google Shape;197;p17">
              <a:extLst>
                <a:ext uri="{FF2B5EF4-FFF2-40B4-BE49-F238E27FC236}">
                  <a16:creationId xmlns:a16="http://schemas.microsoft.com/office/drawing/2014/main" id="{8451E614-EBD9-CB56-6C92-107A36A6984F}"/>
                </a:ext>
              </a:extLst>
            </p:cNvPr>
            <p:cNvSpPr txBox="1"/>
            <p:nvPr/>
          </p:nvSpPr>
          <p:spPr>
            <a:xfrm>
              <a:off x="3754838" y="1466493"/>
              <a:ext cx="1629300" cy="998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rgbClr val="0066CC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Categorías de participación</a:t>
              </a:r>
              <a:endParaRPr sz="1800" dirty="0">
                <a:solidFill>
                  <a:srgbClr val="0066CC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4" name="Google Shape;198;p17">
            <a:extLst>
              <a:ext uri="{FF2B5EF4-FFF2-40B4-BE49-F238E27FC236}">
                <a16:creationId xmlns:a16="http://schemas.microsoft.com/office/drawing/2014/main" id="{3B301D1F-EF15-A4CC-4D7F-FDD5B25A0933}"/>
              </a:ext>
            </a:extLst>
          </p:cNvPr>
          <p:cNvGrpSpPr/>
          <p:nvPr/>
        </p:nvGrpSpPr>
        <p:grpSpPr>
          <a:xfrm flipH="1">
            <a:off x="6963824" y="1436428"/>
            <a:ext cx="705111" cy="705356"/>
            <a:chOff x="3802620" y="1176257"/>
            <a:chExt cx="1538872" cy="1539406"/>
          </a:xfrm>
        </p:grpSpPr>
        <p:sp>
          <p:nvSpPr>
            <p:cNvPr id="25" name="Google Shape;199;p17">
              <a:extLst>
                <a:ext uri="{FF2B5EF4-FFF2-40B4-BE49-F238E27FC236}">
                  <a16:creationId xmlns:a16="http://schemas.microsoft.com/office/drawing/2014/main" id="{13978265-CC80-9473-E28A-635787150C28}"/>
                </a:ext>
              </a:extLst>
            </p:cNvPr>
            <p:cNvSpPr/>
            <p:nvPr/>
          </p:nvSpPr>
          <p:spPr>
            <a:xfrm>
              <a:off x="3802620" y="1176257"/>
              <a:ext cx="1538872" cy="1539406"/>
            </a:xfrm>
            <a:custGeom>
              <a:avLst/>
              <a:gdLst/>
              <a:ahLst/>
              <a:cxnLst/>
              <a:rect l="l" t="t" r="r" b="b"/>
              <a:pathLst>
                <a:path w="46074" h="46090" extrusionOk="0">
                  <a:moveTo>
                    <a:pt x="23045" y="1"/>
                  </a:moveTo>
                  <a:cubicBezTo>
                    <a:pt x="10315" y="1"/>
                    <a:pt x="1" y="10315"/>
                    <a:pt x="1" y="23045"/>
                  </a:cubicBezTo>
                  <a:cubicBezTo>
                    <a:pt x="1" y="35776"/>
                    <a:pt x="10315" y="46090"/>
                    <a:pt x="23045" y="46090"/>
                  </a:cubicBezTo>
                  <a:cubicBezTo>
                    <a:pt x="35759" y="46090"/>
                    <a:pt x="46073" y="35776"/>
                    <a:pt x="46073" y="23045"/>
                  </a:cubicBezTo>
                  <a:cubicBezTo>
                    <a:pt x="46073" y="10315"/>
                    <a:pt x="35759" y="1"/>
                    <a:pt x="23045" y="1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rgbClr val="FFFFFF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0;p17">
              <a:extLst>
                <a:ext uri="{FF2B5EF4-FFF2-40B4-BE49-F238E27FC236}">
                  <a16:creationId xmlns:a16="http://schemas.microsoft.com/office/drawing/2014/main" id="{F8697821-0EA3-1D41-559B-6BD1238CD215}"/>
                </a:ext>
              </a:extLst>
            </p:cNvPr>
            <p:cNvSpPr/>
            <p:nvPr/>
          </p:nvSpPr>
          <p:spPr>
            <a:xfrm>
              <a:off x="3877083" y="1243594"/>
              <a:ext cx="1399728" cy="1399694"/>
            </a:xfrm>
            <a:custGeom>
              <a:avLst/>
              <a:gdLst/>
              <a:ahLst/>
              <a:cxnLst/>
              <a:rect l="l" t="t" r="r" b="b"/>
              <a:pathLst>
                <a:path w="41908" h="41907" extrusionOk="0">
                  <a:moveTo>
                    <a:pt x="20962" y="0"/>
                  </a:moveTo>
                  <a:cubicBezTo>
                    <a:pt x="9382" y="0"/>
                    <a:pt x="1" y="9381"/>
                    <a:pt x="1" y="20945"/>
                  </a:cubicBezTo>
                  <a:cubicBezTo>
                    <a:pt x="1" y="32526"/>
                    <a:pt x="9382" y="41907"/>
                    <a:pt x="20962" y="41907"/>
                  </a:cubicBezTo>
                  <a:cubicBezTo>
                    <a:pt x="32526" y="41907"/>
                    <a:pt x="41907" y="32526"/>
                    <a:pt x="41907" y="20945"/>
                  </a:cubicBezTo>
                  <a:cubicBezTo>
                    <a:pt x="41907" y="9381"/>
                    <a:pt x="32526" y="0"/>
                    <a:pt x="209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6" name="Google Shape;210;p17">
            <a:extLst>
              <a:ext uri="{FF2B5EF4-FFF2-40B4-BE49-F238E27FC236}">
                <a16:creationId xmlns:a16="http://schemas.microsoft.com/office/drawing/2014/main" id="{4245E49E-9345-90F2-CE0F-DC277AA8ECF1}"/>
              </a:ext>
            </a:extLst>
          </p:cNvPr>
          <p:cNvCxnSpPr>
            <a:cxnSpLocks/>
            <a:stCxn id="21" idx="1"/>
            <a:endCxn id="39" idx="6"/>
          </p:cNvCxnSpPr>
          <p:nvPr/>
        </p:nvCxnSpPr>
        <p:spPr>
          <a:xfrm rot="10800000" flipV="1">
            <a:off x="2039804" y="1367978"/>
            <a:ext cx="1656394" cy="695595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212;p17">
            <a:extLst>
              <a:ext uri="{FF2B5EF4-FFF2-40B4-BE49-F238E27FC236}">
                <a16:creationId xmlns:a16="http://schemas.microsoft.com/office/drawing/2014/main" id="{A18B7551-22DE-28EC-5852-FACAC88513CA}"/>
              </a:ext>
            </a:extLst>
          </p:cNvPr>
          <p:cNvCxnSpPr>
            <a:cxnSpLocks/>
            <a:stCxn id="21" idx="3"/>
            <a:endCxn id="41" idx="2"/>
          </p:cNvCxnSpPr>
          <p:nvPr/>
        </p:nvCxnSpPr>
        <p:spPr>
          <a:xfrm>
            <a:off x="5325498" y="1367979"/>
            <a:ext cx="1591391" cy="695595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214;p17">
            <a:extLst>
              <a:ext uri="{FF2B5EF4-FFF2-40B4-BE49-F238E27FC236}">
                <a16:creationId xmlns:a16="http://schemas.microsoft.com/office/drawing/2014/main" id="{1A99A2FA-D5E9-EEF2-ABE9-752343C354CA}"/>
              </a:ext>
            </a:extLst>
          </p:cNvPr>
          <p:cNvSpPr/>
          <p:nvPr/>
        </p:nvSpPr>
        <p:spPr>
          <a:xfrm>
            <a:off x="1142563" y="1289743"/>
            <a:ext cx="998663" cy="998725"/>
          </a:xfrm>
          <a:custGeom>
            <a:avLst/>
            <a:gdLst/>
            <a:ahLst/>
            <a:cxnLst/>
            <a:rect l="l" t="t" r="r" b="b"/>
            <a:pathLst>
              <a:path w="24895" h="24895" extrusionOk="0">
                <a:moveTo>
                  <a:pt x="1" y="12448"/>
                </a:moveTo>
                <a:cubicBezTo>
                  <a:pt x="1" y="8065"/>
                  <a:pt x="2250" y="4083"/>
                  <a:pt x="5999" y="1800"/>
                </a:cubicBezTo>
                <a:cubicBezTo>
                  <a:pt x="7949" y="617"/>
                  <a:pt x="10182" y="1"/>
                  <a:pt x="12448" y="1"/>
                </a:cubicBezTo>
                <a:cubicBezTo>
                  <a:pt x="16830" y="1"/>
                  <a:pt x="20812" y="2234"/>
                  <a:pt x="23095" y="5983"/>
                </a:cubicBezTo>
                <a:cubicBezTo>
                  <a:pt x="24278" y="7932"/>
                  <a:pt x="24895" y="10165"/>
                  <a:pt x="24895" y="12431"/>
                </a:cubicBezTo>
                <a:cubicBezTo>
                  <a:pt x="24895" y="13914"/>
                  <a:pt x="24645" y="15364"/>
                  <a:pt x="24128" y="16763"/>
                </a:cubicBezTo>
                <a:cubicBezTo>
                  <a:pt x="23795" y="17647"/>
                  <a:pt x="22812" y="18096"/>
                  <a:pt x="21929" y="17780"/>
                </a:cubicBezTo>
                <a:cubicBezTo>
                  <a:pt x="21046" y="17447"/>
                  <a:pt x="20596" y="16463"/>
                  <a:pt x="20912" y="15564"/>
                </a:cubicBezTo>
                <a:cubicBezTo>
                  <a:pt x="21296" y="14564"/>
                  <a:pt x="21479" y="13514"/>
                  <a:pt x="21479" y="12431"/>
                </a:cubicBezTo>
                <a:cubicBezTo>
                  <a:pt x="21479" y="10798"/>
                  <a:pt x="21029" y="9182"/>
                  <a:pt x="20163" y="7766"/>
                </a:cubicBezTo>
                <a:cubicBezTo>
                  <a:pt x="18513" y="5050"/>
                  <a:pt x="15630" y="3417"/>
                  <a:pt x="12448" y="3417"/>
                </a:cubicBezTo>
                <a:cubicBezTo>
                  <a:pt x="10798" y="3417"/>
                  <a:pt x="9182" y="3866"/>
                  <a:pt x="7782" y="4733"/>
                </a:cubicBezTo>
                <a:cubicBezTo>
                  <a:pt x="5049" y="6383"/>
                  <a:pt x="3433" y="9265"/>
                  <a:pt x="3433" y="12448"/>
                </a:cubicBezTo>
                <a:cubicBezTo>
                  <a:pt x="3433" y="14097"/>
                  <a:pt x="3883" y="15714"/>
                  <a:pt x="4733" y="17113"/>
                </a:cubicBezTo>
                <a:cubicBezTo>
                  <a:pt x="6382" y="19846"/>
                  <a:pt x="9282" y="21462"/>
                  <a:pt x="12464" y="21462"/>
                </a:cubicBezTo>
                <a:cubicBezTo>
                  <a:pt x="14097" y="21462"/>
                  <a:pt x="15714" y="21012"/>
                  <a:pt x="17130" y="20163"/>
                </a:cubicBezTo>
                <a:cubicBezTo>
                  <a:pt x="17946" y="19663"/>
                  <a:pt x="18996" y="19929"/>
                  <a:pt x="19479" y="20729"/>
                </a:cubicBezTo>
                <a:cubicBezTo>
                  <a:pt x="19979" y="21546"/>
                  <a:pt x="19713" y="22595"/>
                  <a:pt x="18913" y="23095"/>
                </a:cubicBezTo>
                <a:cubicBezTo>
                  <a:pt x="16963" y="24262"/>
                  <a:pt x="14730" y="24895"/>
                  <a:pt x="12464" y="24895"/>
                </a:cubicBezTo>
                <a:cubicBezTo>
                  <a:pt x="8065" y="24895"/>
                  <a:pt x="4083" y="22645"/>
                  <a:pt x="1800" y="18896"/>
                </a:cubicBezTo>
                <a:cubicBezTo>
                  <a:pt x="634" y="16947"/>
                  <a:pt x="1" y="14714"/>
                  <a:pt x="1" y="12448"/>
                </a:cubicBezTo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211;p17">
            <a:extLst>
              <a:ext uri="{FF2B5EF4-FFF2-40B4-BE49-F238E27FC236}">
                <a16:creationId xmlns:a16="http://schemas.microsoft.com/office/drawing/2014/main" id="{231E7EC2-4B1D-2D81-9318-8E8E8532B5B8}"/>
              </a:ext>
            </a:extLst>
          </p:cNvPr>
          <p:cNvSpPr/>
          <p:nvPr/>
        </p:nvSpPr>
        <p:spPr>
          <a:xfrm>
            <a:off x="1906304" y="1996824"/>
            <a:ext cx="133500" cy="1335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215;p17">
            <a:extLst>
              <a:ext uri="{FF2B5EF4-FFF2-40B4-BE49-F238E27FC236}">
                <a16:creationId xmlns:a16="http://schemas.microsoft.com/office/drawing/2014/main" id="{369B25F8-23F4-1230-D81B-8FEFA80AD1D6}"/>
              </a:ext>
            </a:extLst>
          </p:cNvPr>
          <p:cNvSpPr/>
          <p:nvPr/>
        </p:nvSpPr>
        <p:spPr>
          <a:xfrm flipH="1">
            <a:off x="6817048" y="1289743"/>
            <a:ext cx="998663" cy="998725"/>
          </a:xfrm>
          <a:custGeom>
            <a:avLst/>
            <a:gdLst/>
            <a:ahLst/>
            <a:cxnLst/>
            <a:rect l="l" t="t" r="r" b="b"/>
            <a:pathLst>
              <a:path w="24895" h="24895" extrusionOk="0">
                <a:moveTo>
                  <a:pt x="1" y="12448"/>
                </a:moveTo>
                <a:cubicBezTo>
                  <a:pt x="1" y="8065"/>
                  <a:pt x="2250" y="4083"/>
                  <a:pt x="5999" y="1800"/>
                </a:cubicBezTo>
                <a:cubicBezTo>
                  <a:pt x="7949" y="617"/>
                  <a:pt x="10182" y="1"/>
                  <a:pt x="12448" y="1"/>
                </a:cubicBezTo>
                <a:cubicBezTo>
                  <a:pt x="16830" y="1"/>
                  <a:pt x="20812" y="2234"/>
                  <a:pt x="23095" y="5983"/>
                </a:cubicBezTo>
                <a:cubicBezTo>
                  <a:pt x="24278" y="7932"/>
                  <a:pt x="24895" y="10165"/>
                  <a:pt x="24895" y="12431"/>
                </a:cubicBezTo>
                <a:cubicBezTo>
                  <a:pt x="24895" y="13914"/>
                  <a:pt x="24645" y="15364"/>
                  <a:pt x="24128" y="16763"/>
                </a:cubicBezTo>
                <a:cubicBezTo>
                  <a:pt x="23795" y="17647"/>
                  <a:pt x="22812" y="18096"/>
                  <a:pt x="21929" y="17780"/>
                </a:cubicBezTo>
                <a:cubicBezTo>
                  <a:pt x="21046" y="17447"/>
                  <a:pt x="20596" y="16463"/>
                  <a:pt x="20912" y="15564"/>
                </a:cubicBezTo>
                <a:cubicBezTo>
                  <a:pt x="21296" y="14564"/>
                  <a:pt x="21479" y="13514"/>
                  <a:pt x="21479" y="12431"/>
                </a:cubicBezTo>
                <a:cubicBezTo>
                  <a:pt x="21479" y="10798"/>
                  <a:pt x="21029" y="9182"/>
                  <a:pt x="20163" y="7766"/>
                </a:cubicBezTo>
                <a:cubicBezTo>
                  <a:pt x="18513" y="5050"/>
                  <a:pt x="15630" y="3417"/>
                  <a:pt x="12448" y="3417"/>
                </a:cubicBezTo>
                <a:cubicBezTo>
                  <a:pt x="10798" y="3417"/>
                  <a:pt x="9182" y="3866"/>
                  <a:pt x="7782" y="4733"/>
                </a:cubicBezTo>
                <a:cubicBezTo>
                  <a:pt x="5049" y="6383"/>
                  <a:pt x="3433" y="9265"/>
                  <a:pt x="3433" y="12448"/>
                </a:cubicBezTo>
                <a:cubicBezTo>
                  <a:pt x="3433" y="14097"/>
                  <a:pt x="3883" y="15714"/>
                  <a:pt x="4733" y="17113"/>
                </a:cubicBezTo>
                <a:cubicBezTo>
                  <a:pt x="6382" y="19846"/>
                  <a:pt x="9282" y="21462"/>
                  <a:pt x="12464" y="21462"/>
                </a:cubicBezTo>
                <a:cubicBezTo>
                  <a:pt x="14097" y="21462"/>
                  <a:pt x="15714" y="21012"/>
                  <a:pt x="17130" y="20163"/>
                </a:cubicBezTo>
                <a:cubicBezTo>
                  <a:pt x="17946" y="19663"/>
                  <a:pt x="18996" y="19929"/>
                  <a:pt x="19479" y="20729"/>
                </a:cubicBezTo>
                <a:cubicBezTo>
                  <a:pt x="19979" y="21546"/>
                  <a:pt x="19713" y="22595"/>
                  <a:pt x="18913" y="23095"/>
                </a:cubicBezTo>
                <a:cubicBezTo>
                  <a:pt x="16963" y="24262"/>
                  <a:pt x="14730" y="24895"/>
                  <a:pt x="12464" y="24895"/>
                </a:cubicBezTo>
                <a:cubicBezTo>
                  <a:pt x="8065" y="24895"/>
                  <a:pt x="4083" y="22645"/>
                  <a:pt x="1800" y="18896"/>
                </a:cubicBezTo>
                <a:cubicBezTo>
                  <a:pt x="634" y="16947"/>
                  <a:pt x="1" y="14714"/>
                  <a:pt x="1" y="12448"/>
                </a:cubicBezTo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213;p17">
            <a:extLst>
              <a:ext uri="{FF2B5EF4-FFF2-40B4-BE49-F238E27FC236}">
                <a16:creationId xmlns:a16="http://schemas.microsoft.com/office/drawing/2014/main" id="{0343135A-4CBD-AEAA-6443-1B9BEC0BFEEF}"/>
              </a:ext>
            </a:extLst>
          </p:cNvPr>
          <p:cNvSpPr/>
          <p:nvPr/>
        </p:nvSpPr>
        <p:spPr>
          <a:xfrm>
            <a:off x="6916889" y="1996824"/>
            <a:ext cx="133500" cy="133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216;p17">
            <a:extLst>
              <a:ext uri="{FF2B5EF4-FFF2-40B4-BE49-F238E27FC236}">
                <a16:creationId xmlns:a16="http://schemas.microsoft.com/office/drawing/2014/main" id="{23816B77-1E31-A7A2-04B4-5A5310D53A6B}"/>
              </a:ext>
            </a:extLst>
          </p:cNvPr>
          <p:cNvSpPr/>
          <p:nvPr/>
        </p:nvSpPr>
        <p:spPr>
          <a:xfrm>
            <a:off x="6344639" y="2450106"/>
            <a:ext cx="1902000" cy="384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218;p17">
            <a:extLst>
              <a:ext uri="{FF2B5EF4-FFF2-40B4-BE49-F238E27FC236}">
                <a16:creationId xmlns:a16="http://schemas.microsoft.com/office/drawing/2014/main" id="{B01B0A55-6E5B-5C08-BCF0-07434B5C0254}"/>
              </a:ext>
            </a:extLst>
          </p:cNvPr>
          <p:cNvSpPr txBox="1"/>
          <p:nvPr/>
        </p:nvSpPr>
        <p:spPr>
          <a:xfrm>
            <a:off x="6370705" y="2489021"/>
            <a:ext cx="1835700" cy="2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Nivel III</a:t>
            </a:r>
            <a:endParaRPr sz="2000" dirty="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6" name="Google Shape;219;p17">
            <a:extLst>
              <a:ext uri="{FF2B5EF4-FFF2-40B4-BE49-F238E27FC236}">
                <a16:creationId xmlns:a16="http://schemas.microsoft.com/office/drawing/2014/main" id="{85228E33-6A26-06FE-1AC4-7224A97B9FBF}"/>
              </a:ext>
            </a:extLst>
          </p:cNvPr>
          <p:cNvSpPr/>
          <p:nvPr/>
        </p:nvSpPr>
        <p:spPr>
          <a:xfrm>
            <a:off x="711685" y="2450106"/>
            <a:ext cx="1902000" cy="384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220;p17">
            <a:extLst>
              <a:ext uri="{FF2B5EF4-FFF2-40B4-BE49-F238E27FC236}">
                <a16:creationId xmlns:a16="http://schemas.microsoft.com/office/drawing/2014/main" id="{075A1BB2-6210-D255-F054-0E781FA323B7}"/>
              </a:ext>
            </a:extLst>
          </p:cNvPr>
          <p:cNvSpPr txBox="1"/>
          <p:nvPr/>
        </p:nvSpPr>
        <p:spPr>
          <a:xfrm>
            <a:off x="744835" y="2489021"/>
            <a:ext cx="1835700" cy="2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Nivel I</a:t>
            </a:r>
            <a:endParaRPr sz="2000" dirty="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pic>
        <p:nvPicPr>
          <p:cNvPr id="73" name="Imagen 72">
            <a:extLst>
              <a:ext uri="{FF2B5EF4-FFF2-40B4-BE49-F238E27FC236}">
                <a16:creationId xmlns:a16="http://schemas.microsoft.com/office/drawing/2014/main" id="{690CF7DF-D988-78FE-F7F9-D4639F694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050" y="1556659"/>
            <a:ext cx="411104" cy="430289"/>
          </a:xfrm>
          <a:prstGeom prst="rect">
            <a:avLst/>
          </a:prstGeom>
        </p:spPr>
      </p:pic>
      <p:sp>
        <p:nvSpPr>
          <p:cNvPr id="35" name="Google Shape;173;p17">
            <a:extLst>
              <a:ext uri="{FF2B5EF4-FFF2-40B4-BE49-F238E27FC236}">
                <a16:creationId xmlns:a16="http://schemas.microsoft.com/office/drawing/2014/main" id="{9A3E137F-4745-D9F4-7153-3F37B2270464}"/>
              </a:ext>
            </a:extLst>
          </p:cNvPr>
          <p:cNvSpPr/>
          <p:nvPr/>
        </p:nvSpPr>
        <p:spPr>
          <a:xfrm>
            <a:off x="4243319" y="3132338"/>
            <a:ext cx="723900" cy="723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175;p17">
            <a:extLst>
              <a:ext uri="{FF2B5EF4-FFF2-40B4-BE49-F238E27FC236}">
                <a16:creationId xmlns:a16="http://schemas.microsoft.com/office/drawing/2014/main" id="{27CD862A-DB9F-AFA8-0C9E-935EE580126C}"/>
              </a:ext>
            </a:extLst>
          </p:cNvPr>
          <p:cNvCxnSpPr>
            <a:cxnSpLocks/>
          </p:cNvCxnSpPr>
          <p:nvPr/>
        </p:nvCxnSpPr>
        <p:spPr>
          <a:xfrm>
            <a:off x="4543656" y="3250221"/>
            <a:ext cx="10634" cy="44145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" name="Google Shape;180;p17">
            <a:extLst>
              <a:ext uri="{FF2B5EF4-FFF2-40B4-BE49-F238E27FC236}">
                <a16:creationId xmlns:a16="http://schemas.microsoft.com/office/drawing/2014/main" id="{142F159A-1C05-14A9-6A8C-584B3744E1A2}"/>
              </a:ext>
            </a:extLst>
          </p:cNvPr>
          <p:cNvSpPr/>
          <p:nvPr/>
        </p:nvSpPr>
        <p:spPr>
          <a:xfrm>
            <a:off x="4164858" y="2515561"/>
            <a:ext cx="705111" cy="705356"/>
          </a:xfrm>
          <a:custGeom>
            <a:avLst/>
            <a:gdLst/>
            <a:ahLst/>
            <a:cxnLst/>
            <a:rect l="l" t="t" r="r" b="b"/>
            <a:pathLst>
              <a:path w="46074" h="46090" extrusionOk="0">
                <a:moveTo>
                  <a:pt x="23045" y="1"/>
                </a:moveTo>
                <a:cubicBezTo>
                  <a:pt x="10315" y="1"/>
                  <a:pt x="1" y="10315"/>
                  <a:pt x="1" y="23045"/>
                </a:cubicBezTo>
                <a:cubicBezTo>
                  <a:pt x="1" y="35776"/>
                  <a:pt x="10315" y="46090"/>
                  <a:pt x="23045" y="46090"/>
                </a:cubicBezTo>
                <a:cubicBezTo>
                  <a:pt x="35759" y="46090"/>
                  <a:pt x="46073" y="35776"/>
                  <a:pt x="46073" y="23045"/>
                </a:cubicBezTo>
                <a:cubicBezTo>
                  <a:pt x="46073" y="10315"/>
                  <a:pt x="35759" y="1"/>
                  <a:pt x="23045" y="1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11372"/>
                </a:srgbClr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214;p17">
            <a:extLst>
              <a:ext uri="{FF2B5EF4-FFF2-40B4-BE49-F238E27FC236}">
                <a16:creationId xmlns:a16="http://schemas.microsoft.com/office/drawing/2014/main" id="{821A96A9-27EC-4637-1D21-BC1CA526014A}"/>
              </a:ext>
            </a:extLst>
          </p:cNvPr>
          <p:cNvSpPr/>
          <p:nvPr/>
        </p:nvSpPr>
        <p:spPr>
          <a:xfrm rot="13863470">
            <a:off x="4025009" y="2333153"/>
            <a:ext cx="998663" cy="998725"/>
          </a:xfrm>
          <a:custGeom>
            <a:avLst/>
            <a:gdLst/>
            <a:ahLst/>
            <a:cxnLst/>
            <a:rect l="l" t="t" r="r" b="b"/>
            <a:pathLst>
              <a:path w="24895" h="24895" extrusionOk="0">
                <a:moveTo>
                  <a:pt x="1" y="12448"/>
                </a:moveTo>
                <a:cubicBezTo>
                  <a:pt x="1" y="8065"/>
                  <a:pt x="2250" y="4083"/>
                  <a:pt x="5999" y="1800"/>
                </a:cubicBezTo>
                <a:cubicBezTo>
                  <a:pt x="7949" y="617"/>
                  <a:pt x="10182" y="1"/>
                  <a:pt x="12448" y="1"/>
                </a:cubicBezTo>
                <a:cubicBezTo>
                  <a:pt x="16830" y="1"/>
                  <a:pt x="20812" y="2234"/>
                  <a:pt x="23095" y="5983"/>
                </a:cubicBezTo>
                <a:cubicBezTo>
                  <a:pt x="24278" y="7932"/>
                  <a:pt x="24895" y="10165"/>
                  <a:pt x="24895" y="12431"/>
                </a:cubicBezTo>
                <a:cubicBezTo>
                  <a:pt x="24895" y="13914"/>
                  <a:pt x="24645" y="15364"/>
                  <a:pt x="24128" y="16763"/>
                </a:cubicBezTo>
                <a:cubicBezTo>
                  <a:pt x="23795" y="17647"/>
                  <a:pt x="22812" y="18096"/>
                  <a:pt x="21929" y="17780"/>
                </a:cubicBezTo>
                <a:cubicBezTo>
                  <a:pt x="21046" y="17447"/>
                  <a:pt x="20596" y="16463"/>
                  <a:pt x="20912" y="15564"/>
                </a:cubicBezTo>
                <a:cubicBezTo>
                  <a:pt x="21296" y="14564"/>
                  <a:pt x="21479" y="13514"/>
                  <a:pt x="21479" y="12431"/>
                </a:cubicBezTo>
                <a:cubicBezTo>
                  <a:pt x="21479" y="10798"/>
                  <a:pt x="21029" y="9182"/>
                  <a:pt x="20163" y="7766"/>
                </a:cubicBezTo>
                <a:cubicBezTo>
                  <a:pt x="18513" y="5050"/>
                  <a:pt x="15630" y="3417"/>
                  <a:pt x="12448" y="3417"/>
                </a:cubicBezTo>
                <a:cubicBezTo>
                  <a:pt x="10798" y="3417"/>
                  <a:pt x="9182" y="3866"/>
                  <a:pt x="7782" y="4733"/>
                </a:cubicBezTo>
                <a:cubicBezTo>
                  <a:pt x="5049" y="6383"/>
                  <a:pt x="3433" y="9265"/>
                  <a:pt x="3433" y="12448"/>
                </a:cubicBezTo>
                <a:cubicBezTo>
                  <a:pt x="3433" y="14097"/>
                  <a:pt x="3883" y="15714"/>
                  <a:pt x="4733" y="17113"/>
                </a:cubicBezTo>
                <a:cubicBezTo>
                  <a:pt x="6382" y="19846"/>
                  <a:pt x="9282" y="21462"/>
                  <a:pt x="12464" y="21462"/>
                </a:cubicBezTo>
                <a:cubicBezTo>
                  <a:pt x="14097" y="21462"/>
                  <a:pt x="15714" y="21012"/>
                  <a:pt x="17130" y="20163"/>
                </a:cubicBezTo>
                <a:cubicBezTo>
                  <a:pt x="17946" y="19663"/>
                  <a:pt x="18996" y="19929"/>
                  <a:pt x="19479" y="20729"/>
                </a:cubicBezTo>
                <a:cubicBezTo>
                  <a:pt x="19979" y="21546"/>
                  <a:pt x="19713" y="22595"/>
                  <a:pt x="18913" y="23095"/>
                </a:cubicBezTo>
                <a:cubicBezTo>
                  <a:pt x="16963" y="24262"/>
                  <a:pt x="14730" y="24895"/>
                  <a:pt x="12464" y="24895"/>
                </a:cubicBezTo>
                <a:cubicBezTo>
                  <a:pt x="8065" y="24895"/>
                  <a:pt x="4083" y="22645"/>
                  <a:pt x="1800" y="18896"/>
                </a:cubicBezTo>
                <a:cubicBezTo>
                  <a:pt x="634" y="16947"/>
                  <a:pt x="1" y="14714"/>
                  <a:pt x="1" y="12448"/>
                </a:cubicBezTo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211;p17">
            <a:extLst>
              <a:ext uri="{FF2B5EF4-FFF2-40B4-BE49-F238E27FC236}">
                <a16:creationId xmlns:a16="http://schemas.microsoft.com/office/drawing/2014/main" id="{9283EBA5-C9E3-608A-576A-29172B8BF4F8}"/>
              </a:ext>
            </a:extLst>
          </p:cNvPr>
          <p:cNvSpPr/>
          <p:nvPr/>
        </p:nvSpPr>
        <p:spPr>
          <a:xfrm>
            <a:off x="4466668" y="2394572"/>
            <a:ext cx="133500" cy="1335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219;p17">
            <a:extLst>
              <a:ext uri="{FF2B5EF4-FFF2-40B4-BE49-F238E27FC236}">
                <a16:creationId xmlns:a16="http://schemas.microsoft.com/office/drawing/2014/main" id="{2C2960C9-93EF-2082-A319-2656D1DA504E}"/>
              </a:ext>
            </a:extLst>
          </p:cNvPr>
          <p:cNvSpPr/>
          <p:nvPr/>
        </p:nvSpPr>
        <p:spPr>
          <a:xfrm>
            <a:off x="3621000" y="3655471"/>
            <a:ext cx="1902000" cy="384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220;p17">
            <a:extLst>
              <a:ext uri="{FF2B5EF4-FFF2-40B4-BE49-F238E27FC236}">
                <a16:creationId xmlns:a16="http://schemas.microsoft.com/office/drawing/2014/main" id="{9419220E-2E92-2C75-7D9F-B514FE6A6075}"/>
              </a:ext>
            </a:extLst>
          </p:cNvPr>
          <p:cNvSpPr txBox="1"/>
          <p:nvPr/>
        </p:nvSpPr>
        <p:spPr>
          <a:xfrm>
            <a:off x="3599563" y="3692351"/>
            <a:ext cx="1835700" cy="2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Nivel II</a:t>
            </a:r>
            <a:endParaRPr sz="2000" dirty="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8" name="Google Shape;197;p17">
            <a:extLst>
              <a:ext uri="{FF2B5EF4-FFF2-40B4-BE49-F238E27FC236}">
                <a16:creationId xmlns:a16="http://schemas.microsoft.com/office/drawing/2014/main" id="{734F087A-A932-D740-F1E7-55D08514951D}"/>
              </a:ext>
            </a:extLst>
          </p:cNvPr>
          <p:cNvSpPr txBox="1"/>
          <p:nvPr/>
        </p:nvSpPr>
        <p:spPr>
          <a:xfrm>
            <a:off x="848035" y="2932985"/>
            <a:ext cx="1629300" cy="601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Educación Inicial</a:t>
            </a:r>
            <a:endParaRPr sz="18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9" name="Google Shape;197;p17">
            <a:extLst>
              <a:ext uri="{FF2B5EF4-FFF2-40B4-BE49-F238E27FC236}">
                <a16:creationId xmlns:a16="http://schemas.microsoft.com/office/drawing/2014/main" id="{75F7BDC4-5B14-5131-4A1B-8C55FF4692DF}"/>
              </a:ext>
            </a:extLst>
          </p:cNvPr>
          <p:cNvSpPr txBox="1"/>
          <p:nvPr/>
        </p:nvSpPr>
        <p:spPr>
          <a:xfrm>
            <a:off x="3546398" y="3914070"/>
            <a:ext cx="2088855" cy="99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Educación Primaria</a:t>
            </a:r>
            <a:endParaRPr sz="18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61" name="Google Shape;197;p17">
            <a:extLst>
              <a:ext uri="{FF2B5EF4-FFF2-40B4-BE49-F238E27FC236}">
                <a16:creationId xmlns:a16="http://schemas.microsoft.com/office/drawing/2014/main" id="{8C7121E5-DACC-A705-326D-7B0D5721AAAF}"/>
              </a:ext>
            </a:extLst>
          </p:cNvPr>
          <p:cNvSpPr txBox="1"/>
          <p:nvPr/>
        </p:nvSpPr>
        <p:spPr>
          <a:xfrm>
            <a:off x="6271686" y="3027952"/>
            <a:ext cx="2088855" cy="450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Educación Secundaria</a:t>
            </a:r>
            <a:endParaRPr sz="18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pic>
        <p:nvPicPr>
          <p:cNvPr id="17" name="Imagen 16" descr="Imagen que contiene muñeca, juguete, tabla&#10;&#10;Descripción generada automáticamente">
            <a:extLst>
              <a:ext uri="{FF2B5EF4-FFF2-40B4-BE49-F238E27FC236}">
                <a16:creationId xmlns:a16="http://schemas.microsoft.com/office/drawing/2014/main" id="{C2E7A82F-4526-1672-5F08-F060B21E2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604" y="1599258"/>
            <a:ext cx="508858" cy="364812"/>
          </a:xfrm>
          <a:prstGeom prst="rect">
            <a:avLst/>
          </a:prstGeom>
        </p:spPr>
      </p:pic>
      <p:pic>
        <p:nvPicPr>
          <p:cNvPr id="29" name="Imagen 28" descr="Una muñeca con ropa de colores&#10;&#10;Descripción generada automáticamente con confianza baja">
            <a:extLst>
              <a:ext uri="{FF2B5EF4-FFF2-40B4-BE49-F238E27FC236}">
                <a16:creationId xmlns:a16="http://schemas.microsoft.com/office/drawing/2014/main" id="{52D96B0F-A23F-5228-498D-7BD8E3B1D6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601" y="2563878"/>
            <a:ext cx="560493" cy="53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16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D2AA211-6A5B-AA46-682C-1C41367FF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391028"/>
              </p:ext>
            </p:extLst>
          </p:nvPr>
        </p:nvGraphicFramePr>
        <p:xfrm>
          <a:off x="271130" y="809456"/>
          <a:ext cx="8631132" cy="3986997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52073">
                  <a:extLst>
                    <a:ext uri="{9D8B030D-6E8A-4147-A177-3AD203B41FA5}">
                      <a16:colId xmlns:a16="http://schemas.microsoft.com/office/drawing/2014/main" val="760713996"/>
                    </a:ext>
                  </a:extLst>
                </a:gridCol>
                <a:gridCol w="4874153">
                  <a:extLst>
                    <a:ext uri="{9D8B030D-6E8A-4147-A177-3AD203B41FA5}">
                      <a16:colId xmlns:a16="http://schemas.microsoft.com/office/drawing/2014/main" val="3645768889"/>
                    </a:ext>
                  </a:extLst>
                </a:gridCol>
                <a:gridCol w="1852583">
                  <a:extLst>
                    <a:ext uri="{9D8B030D-6E8A-4147-A177-3AD203B41FA5}">
                      <a16:colId xmlns:a16="http://schemas.microsoft.com/office/drawing/2014/main" val="1895340466"/>
                    </a:ext>
                  </a:extLst>
                </a:gridCol>
                <a:gridCol w="1552323">
                  <a:extLst>
                    <a:ext uri="{9D8B030D-6E8A-4147-A177-3AD203B41FA5}">
                      <a16:colId xmlns:a16="http://schemas.microsoft.com/office/drawing/2014/main" val="3240621599"/>
                    </a:ext>
                  </a:extLst>
                </a:gridCol>
              </a:tblGrid>
              <a:tr h="2268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es-PE" sz="1500" dirty="0">
                          <a:effectLst/>
                        </a:rPr>
                        <a:t>N°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PE" sz="1500" dirty="0">
                          <a:effectLst/>
                        </a:rPr>
                        <a:t>Actividad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PE" sz="1500" dirty="0">
                          <a:effectLst/>
                        </a:rPr>
                        <a:t>Inicio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500" dirty="0">
                          <a:effectLst/>
                        </a:rPr>
                        <a:t>Fin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069114"/>
                  </a:ext>
                </a:extLst>
              </a:tr>
              <a:tr h="10999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es-PE" sz="1100" dirty="0">
                          <a:effectLst/>
                        </a:rPr>
                        <a:t>1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tc>
                  <a:txBody>
                    <a:bodyPr/>
                    <a:lstStyle/>
                    <a:p>
                      <a:pPr marL="180975" indent="0">
                        <a:lnSpc>
                          <a:spcPct val="115000"/>
                        </a:lnSpc>
                      </a:pPr>
                      <a:r>
                        <a:rPr lang="es-PE" sz="1100" dirty="0">
                          <a:effectLst/>
                        </a:rPr>
                        <a:t>Conformación de la Comisión Provincial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100">
                          <a:effectLst/>
                        </a:rPr>
                        <a:t>Hasta el 20 de mayo de 2022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extLst>
                  <a:ext uri="{0D108BD9-81ED-4DB2-BD59-A6C34878D82A}">
                    <a16:rowId xmlns:a16="http://schemas.microsoft.com/office/drawing/2014/main" val="1622267836"/>
                  </a:ext>
                </a:extLst>
              </a:tr>
              <a:tr h="10999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es-PE" sz="1100" dirty="0">
                          <a:effectLst/>
                        </a:rPr>
                        <a:t>2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tc>
                  <a:txBody>
                    <a:bodyPr/>
                    <a:lstStyle/>
                    <a:p>
                      <a:pPr marL="180975" indent="0">
                        <a:lnSpc>
                          <a:spcPct val="115000"/>
                        </a:lnSpc>
                      </a:pPr>
                      <a:r>
                        <a:rPr lang="es-PE" sz="1100" dirty="0">
                          <a:effectLst/>
                        </a:rPr>
                        <a:t>Convocatoria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100" dirty="0">
                          <a:effectLst/>
                        </a:rPr>
                        <a:t>Hasta el 23 de mayo de 2022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extLst>
                  <a:ext uri="{0D108BD9-81ED-4DB2-BD59-A6C34878D82A}">
                    <a16:rowId xmlns:a16="http://schemas.microsoft.com/office/drawing/2014/main" val="1919655458"/>
                  </a:ext>
                </a:extLst>
              </a:tr>
              <a:tr h="2268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es-PE" sz="1100" dirty="0">
                          <a:effectLst/>
                        </a:rPr>
                        <a:t>3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tc>
                  <a:txBody>
                    <a:bodyPr/>
                    <a:lstStyle/>
                    <a:p>
                      <a:pPr marL="180975" indent="0" algn="just">
                        <a:lnSpc>
                          <a:spcPct val="115000"/>
                        </a:lnSpc>
                      </a:pPr>
                      <a:r>
                        <a:rPr lang="es-PE" sz="1100" dirty="0">
                          <a:effectLst/>
                        </a:rPr>
                        <a:t>Inscripción en las UGEL de la región Ayacucho, a través del formato del Anexo 1.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100" dirty="0">
                          <a:effectLst/>
                        </a:rPr>
                        <a:t>Hasta el 30 de junio de 2022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extLst>
                  <a:ext uri="{0D108BD9-81ED-4DB2-BD59-A6C34878D82A}">
                    <a16:rowId xmlns:a16="http://schemas.microsoft.com/office/drawing/2014/main" val="49823815"/>
                  </a:ext>
                </a:extLst>
              </a:tr>
              <a:tr h="34368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es-PE" sz="1100" dirty="0">
                          <a:effectLst/>
                        </a:rPr>
                        <a:t>4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tc>
                  <a:txBody>
                    <a:bodyPr/>
                    <a:lstStyle/>
                    <a:p>
                      <a:pPr marL="180975" indent="0" algn="just">
                        <a:lnSpc>
                          <a:spcPct val="115000"/>
                        </a:lnSpc>
                      </a:pPr>
                      <a:r>
                        <a:rPr lang="es-PE" sz="1100" dirty="0">
                          <a:effectLst/>
                        </a:rPr>
                        <a:t>Fortalecimiento de competencias investigativas de docentes y directivos innovadores, especialistas y Jefes de AGP.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100">
                          <a:effectLst/>
                        </a:rPr>
                        <a:t>Hasta el 29 de julio de 2022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extLst>
                  <a:ext uri="{0D108BD9-81ED-4DB2-BD59-A6C34878D82A}">
                    <a16:rowId xmlns:a16="http://schemas.microsoft.com/office/drawing/2014/main" val="3625180030"/>
                  </a:ext>
                </a:extLst>
              </a:tr>
              <a:tr h="34368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es-PE" sz="1100" dirty="0">
                          <a:effectLst/>
                        </a:rPr>
                        <a:t>5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tc>
                  <a:txBody>
                    <a:bodyPr/>
                    <a:lstStyle/>
                    <a:p>
                      <a:pPr marL="180975" indent="0" algn="just">
                        <a:lnSpc>
                          <a:spcPct val="115000"/>
                        </a:lnSpc>
                      </a:pPr>
                      <a:r>
                        <a:rPr lang="es-PE" sz="1100" dirty="0">
                          <a:effectLst/>
                        </a:rPr>
                        <a:t>Presentación del </a:t>
                      </a:r>
                      <a:r>
                        <a:rPr lang="es-PE" sz="1100" b="1" dirty="0">
                          <a:effectLst/>
                        </a:rPr>
                        <a:t>informe de proyecto </a:t>
                      </a:r>
                      <a:r>
                        <a:rPr lang="es-PE" sz="1100" dirty="0">
                          <a:effectLst/>
                        </a:rPr>
                        <a:t>de implementación de BPP y de GE 2022 en las UGEL de la región Ayacucho. (Anexos)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100">
                          <a:effectLst/>
                        </a:rPr>
                        <a:t>Hasta el 31 de agosto de 2022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extLst>
                  <a:ext uri="{0D108BD9-81ED-4DB2-BD59-A6C34878D82A}">
                    <a16:rowId xmlns:a16="http://schemas.microsoft.com/office/drawing/2014/main" val="1189485207"/>
                  </a:ext>
                </a:extLst>
              </a:tr>
              <a:tr h="46053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es-PE" sz="1100" dirty="0">
                          <a:effectLst/>
                        </a:rPr>
                        <a:t>6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tc>
                  <a:txBody>
                    <a:bodyPr/>
                    <a:lstStyle/>
                    <a:p>
                      <a:pPr marL="180975" indent="0" algn="just">
                        <a:lnSpc>
                          <a:spcPct val="115000"/>
                        </a:lnSpc>
                      </a:pPr>
                      <a:r>
                        <a:rPr lang="es-PE" sz="1100" dirty="0">
                          <a:effectLst/>
                        </a:rPr>
                        <a:t>Evaluación de las BPP y de GE 2022 en la Etapa UGEL.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PE" sz="1100">
                          <a:effectLst/>
                        </a:rPr>
                        <a:t>01 de setiembre de 2022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100" dirty="0">
                          <a:effectLst/>
                        </a:rPr>
                        <a:t>09 de setiembre de 2022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extLst>
                  <a:ext uri="{0D108BD9-81ED-4DB2-BD59-A6C34878D82A}">
                    <a16:rowId xmlns:a16="http://schemas.microsoft.com/office/drawing/2014/main" val="3571959628"/>
                  </a:ext>
                </a:extLst>
              </a:tr>
              <a:tr h="2268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es-PE" sz="1100" dirty="0">
                          <a:effectLst/>
                        </a:rPr>
                        <a:t>7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tc>
                  <a:txBody>
                    <a:bodyPr/>
                    <a:lstStyle/>
                    <a:p>
                      <a:pPr marL="180975" indent="0" algn="just">
                        <a:lnSpc>
                          <a:spcPct val="115000"/>
                        </a:lnSpc>
                      </a:pPr>
                      <a:r>
                        <a:rPr lang="es-PE" sz="1100" dirty="0">
                          <a:effectLst/>
                        </a:rPr>
                        <a:t>Publicación de resultados de la Etapa Provincial.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100" dirty="0">
                          <a:effectLst/>
                        </a:rPr>
                        <a:t>El 12 de setiembre de 2022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extLst>
                  <a:ext uri="{0D108BD9-81ED-4DB2-BD59-A6C34878D82A}">
                    <a16:rowId xmlns:a16="http://schemas.microsoft.com/office/drawing/2014/main" val="1923048935"/>
                  </a:ext>
                </a:extLst>
              </a:tr>
              <a:tr h="34368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es-PE" sz="1100" dirty="0">
                          <a:effectLst/>
                        </a:rPr>
                        <a:t>8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tc>
                  <a:txBody>
                    <a:bodyPr/>
                    <a:lstStyle/>
                    <a:p>
                      <a:pPr marL="180975" indent="0" algn="just">
                        <a:lnSpc>
                          <a:spcPct val="115000"/>
                        </a:lnSpc>
                      </a:pPr>
                      <a:r>
                        <a:rPr lang="es-PE" sz="1100" dirty="0">
                          <a:effectLst/>
                        </a:rPr>
                        <a:t>Premiación y reconocimiento mediante Resolución Directoral a las BPP y de GE 2022 ganadoras en la Etapa Provincial.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100" dirty="0">
                          <a:effectLst/>
                        </a:rPr>
                        <a:t>Hasta el 16 de setiembre de 2022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extLst>
                  <a:ext uri="{0D108BD9-81ED-4DB2-BD59-A6C34878D82A}">
                    <a16:rowId xmlns:a16="http://schemas.microsoft.com/office/drawing/2014/main" val="959148449"/>
                  </a:ext>
                </a:extLst>
              </a:tr>
              <a:tr h="2268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es-PE" sz="1100" dirty="0">
                          <a:effectLst/>
                        </a:rPr>
                        <a:t>9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tc>
                  <a:txBody>
                    <a:bodyPr/>
                    <a:lstStyle/>
                    <a:p>
                      <a:pPr marL="180975" indent="0" algn="just">
                        <a:lnSpc>
                          <a:spcPct val="115000"/>
                        </a:lnSpc>
                      </a:pPr>
                      <a:r>
                        <a:rPr lang="es-PE" sz="1100" dirty="0">
                          <a:effectLst/>
                        </a:rPr>
                        <a:t>Remisión de informes de las prácticas ganadoras a la DRE Ayacucho.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100" dirty="0">
                          <a:effectLst/>
                        </a:rPr>
                        <a:t>Hasta el 19 de setiembre de 2022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extLst>
                  <a:ext uri="{0D108BD9-81ED-4DB2-BD59-A6C34878D82A}">
                    <a16:rowId xmlns:a16="http://schemas.microsoft.com/office/drawing/2014/main" val="1149059835"/>
                  </a:ext>
                </a:extLst>
              </a:tr>
              <a:tr h="2268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es-PE" sz="1100" dirty="0">
                          <a:effectLst/>
                        </a:rPr>
                        <a:t>10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tc>
                  <a:txBody>
                    <a:bodyPr/>
                    <a:lstStyle/>
                    <a:p>
                      <a:pPr marL="180975" indent="0" algn="just">
                        <a:lnSpc>
                          <a:spcPct val="115000"/>
                        </a:lnSpc>
                      </a:pPr>
                      <a:r>
                        <a:rPr lang="es-PE" sz="1100" dirty="0">
                          <a:effectLst/>
                        </a:rPr>
                        <a:t>Evaluación de buenas prácticas pedagógicas y de gestión escolar en la Etapa Regional.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100" dirty="0">
                          <a:effectLst/>
                        </a:rPr>
                        <a:t>Hasta el 29 de setiembre de 2022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extLst>
                  <a:ext uri="{0D108BD9-81ED-4DB2-BD59-A6C34878D82A}">
                    <a16:rowId xmlns:a16="http://schemas.microsoft.com/office/drawing/2014/main" val="3885624515"/>
                  </a:ext>
                </a:extLst>
              </a:tr>
              <a:tr h="2268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es-PE" sz="1100" dirty="0">
                          <a:effectLst/>
                        </a:rPr>
                        <a:t>11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tc>
                  <a:txBody>
                    <a:bodyPr/>
                    <a:lstStyle/>
                    <a:p>
                      <a:pPr marL="180975" indent="0" algn="just">
                        <a:lnSpc>
                          <a:spcPct val="115000"/>
                        </a:lnSpc>
                      </a:pPr>
                      <a:r>
                        <a:rPr lang="es-PE" sz="1100" dirty="0">
                          <a:effectLst/>
                        </a:rPr>
                        <a:t>Publicación de resultados de la Etapa Regional.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100" dirty="0">
                          <a:effectLst/>
                        </a:rPr>
                        <a:t>30 de setiembre de 2022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extLst>
                  <a:ext uri="{0D108BD9-81ED-4DB2-BD59-A6C34878D82A}">
                    <a16:rowId xmlns:a16="http://schemas.microsoft.com/office/drawing/2014/main" val="960093260"/>
                  </a:ext>
                </a:extLst>
              </a:tr>
              <a:tr h="34368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es-PE" sz="1100" dirty="0">
                          <a:effectLst/>
                        </a:rPr>
                        <a:t>12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tc>
                  <a:txBody>
                    <a:bodyPr/>
                    <a:lstStyle/>
                    <a:p>
                      <a:pPr marL="180975" indent="0" algn="just">
                        <a:lnSpc>
                          <a:spcPct val="115000"/>
                        </a:lnSpc>
                      </a:pPr>
                      <a:r>
                        <a:rPr lang="es-PE" sz="1100" dirty="0">
                          <a:effectLst/>
                        </a:rPr>
                        <a:t>Ceremonia de premiación de prácticas ganadoras del III Concurso de BPP y de GE 2022.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100" dirty="0">
                          <a:effectLst/>
                        </a:rPr>
                        <a:t>Hasta el 14 de octubre de 2022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5" marR="43545" marT="0" marB="0" anchor="ctr"/>
                </a:tc>
                <a:extLst>
                  <a:ext uri="{0D108BD9-81ED-4DB2-BD59-A6C34878D82A}">
                    <a16:rowId xmlns:a16="http://schemas.microsoft.com/office/drawing/2014/main" val="1877828470"/>
                  </a:ext>
                </a:extLst>
              </a:tr>
            </a:tbl>
          </a:graphicData>
        </a:graphic>
      </p:graphicFrame>
      <p:sp>
        <p:nvSpPr>
          <p:cNvPr id="44" name="Google Shape;197;p17">
            <a:extLst>
              <a:ext uri="{FF2B5EF4-FFF2-40B4-BE49-F238E27FC236}">
                <a16:creationId xmlns:a16="http://schemas.microsoft.com/office/drawing/2014/main" id="{ECB2711D-1543-B4EB-8AA5-2A6A4F596580}"/>
              </a:ext>
            </a:extLst>
          </p:cNvPr>
          <p:cNvSpPr txBox="1"/>
          <p:nvPr/>
        </p:nvSpPr>
        <p:spPr>
          <a:xfrm>
            <a:off x="2227521" y="244549"/>
            <a:ext cx="4688958" cy="467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C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CRONOGRAMA DEL CONCURSO</a:t>
            </a:r>
            <a:endParaRPr sz="1800" dirty="0">
              <a:solidFill>
                <a:srgbClr val="C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98824465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 Mindmaps by Slidesgo">
  <a:themeElements>
    <a:clrScheme name="Simple Light">
      <a:dk1>
        <a:srgbClr val="000000"/>
      </a:dk1>
      <a:lt1>
        <a:srgbClr val="FFFFFF"/>
      </a:lt1>
      <a:dk2>
        <a:srgbClr val="B7094C"/>
      </a:dk2>
      <a:lt2>
        <a:srgbClr val="A01A58"/>
      </a:lt2>
      <a:accent1>
        <a:srgbClr val="892B64"/>
      </a:accent1>
      <a:accent2>
        <a:srgbClr val="723C70"/>
      </a:accent2>
      <a:accent3>
        <a:srgbClr val="5C4D7D"/>
      </a:accent3>
      <a:accent4>
        <a:srgbClr val="455E89"/>
      </a:accent4>
      <a:accent5>
        <a:srgbClr val="2E6F95"/>
      </a:accent5>
      <a:accent6>
        <a:srgbClr val="1780A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4096</TotalTime>
  <Words>1394</Words>
  <Application>Microsoft Office PowerPoint</Application>
  <PresentationFormat>Presentación en pantalla (16:9)</PresentationFormat>
  <Paragraphs>179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6" baseType="lpstr">
      <vt:lpstr>Arial</vt:lpstr>
      <vt:lpstr>Cambria</vt:lpstr>
      <vt:lpstr>Arial Narrow</vt:lpstr>
      <vt:lpstr>Arial Rounded MT Bold</vt:lpstr>
      <vt:lpstr>Wingdings</vt:lpstr>
      <vt:lpstr>Times New Roman</vt:lpstr>
      <vt:lpstr>Roboto</vt:lpstr>
      <vt:lpstr>Calibri</vt:lpstr>
      <vt:lpstr>Fira Sans Extra Condensed SemiBold</vt:lpstr>
      <vt:lpstr>Symbol</vt:lpstr>
      <vt:lpstr>Gradient Mindmaps by Slidesgo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Etapas del Concurso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Mind-Maps mit Farbverlauf</dc:title>
  <dc:creator>ROSARIO HUAMAN</dc:creator>
  <cp:lastModifiedBy>DGP DREA</cp:lastModifiedBy>
  <cp:revision>93</cp:revision>
  <dcterms:modified xsi:type="dcterms:W3CDTF">2022-06-01T17:07:45Z</dcterms:modified>
</cp:coreProperties>
</file>