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4" r:id="rId4"/>
    <p:sldId id="265" r:id="rId5"/>
    <p:sldId id="266" r:id="rId6"/>
    <p:sldId id="263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CE7"/>
    <a:srgbClr val="4FD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2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F74D-F388-41AE-A68B-C0EF337FF82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0333-ABF2-4DD2-9435-1B5DA9693B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6Zh6MPVWF19R9FmOpEmyhU4jMOjGa7xI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ocadillo de diálogo de nube de soplo de dibujos animados de cómic para  texto color azul | Vector Premium">
            <a:extLst>
              <a:ext uri="{FF2B5EF4-FFF2-40B4-BE49-F238E27FC236}">
                <a16:creationId xmlns:a16="http://schemas.microsoft.com/office/drawing/2014/main" id="{9964F240-5F43-4CDA-AB6F-30A14F42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A54CB19-E83B-4817-AD75-15350D545548}"/>
              </a:ext>
            </a:extLst>
          </p:cNvPr>
          <p:cNvSpPr/>
          <p:nvPr/>
        </p:nvSpPr>
        <p:spPr>
          <a:xfrm>
            <a:off x="2676939" y="2027583"/>
            <a:ext cx="7301948" cy="303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b="1" dirty="0">
                <a:solidFill>
                  <a:srgbClr val="FFC000"/>
                </a:solidFill>
              </a:rPr>
              <a:t>ESENCIAL PARA ALGUNOS, BUENO PARA TODOS.</a:t>
            </a:r>
          </a:p>
        </p:txBody>
      </p:sp>
    </p:spTree>
    <p:extLst>
      <p:ext uri="{BB962C8B-B14F-4D97-AF65-F5344CB8AC3E}">
        <p14:creationId xmlns:p14="http://schemas.microsoft.com/office/powerpoint/2010/main" val="23461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913" y="117247"/>
            <a:ext cx="813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solidFill>
                  <a:srgbClr val="C00000"/>
                </a:solidFill>
                <a:latin typeface="Calibri" panose="020F0502020204030204"/>
              </a:rPr>
              <a:t>CARTILLAS DE ATENCIÓN A ESTUDIANTES CON DISCAPACIDAD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93E08D-5A57-4B7C-9D1A-A106A78C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63" t="18148" r="37065" b="6646"/>
          <a:stretch/>
        </p:blipFill>
        <p:spPr>
          <a:xfrm rot="21374163">
            <a:off x="861614" y="945212"/>
            <a:ext cx="3816403" cy="5438359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F12D7D-D839-4C88-939E-544B09244163}"/>
              </a:ext>
            </a:extLst>
          </p:cNvPr>
          <p:cNvSpPr/>
          <p:nvPr/>
        </p:nvSpPr>
        <p:spPr>
          <a:xfrm>
            <a:off x="6096000" y="1325217"/>
            <a:ext cx="5168346" cy="649357"/>
          </a:xfrm>
          <a:prstGeom prst="roundRect">
            <a:avLst/>
          </a:prstGeom>
          <a:solidFill>
            <a:srgbClr val="75DC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relación al espacio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728F22-8650-488D-A706-8697C3648BB2}"/>
              </a:ext>
            </a:extLst>
          </p:cNvPr>
          <p:cNvSpPr/>
          <p:nvPr/>
        </p:nvSpPr>
        <p:spPr>
          <a:xfrm>
            <a:off x="6095999" y="2343192"/>
            <a:ext cx="5168346" cy="649357"/>
          </a:xfrm>
          <a:prstGeom prst="roundRect">
            <a:avLst/>
          </a:prstGeom>
          <a:solidFill>
            <a:srgbClr val="75DC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relación a la organización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6B569D6-23BE-4391-A775-CF71EE5F65C8}"/>
              </a:ext>
            </a:extLst>
          </p:cNvPr>
          <p:cNvSpPr/>
          <p:nvPr/>
        </p:nvSpPr>
        <p:spPr>
          <a:xfrm>
            <a:off x="6095998" y="3394297"/>
            <a:ext cx="5168346" cy="879530"/>
          </a:xfrm>
          <a:prstGeom prst="roundRect">
            <a:avLst/>
          </a:prstGeom>
          <a:solidFill>
            <a:srgbClr val="75DC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relación a las actividades de aprendizaje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D502AFC-A88B-4022-8124-C4A34DEDF9F7}"/>
              </a:ext>
            </a:extLst>
          </p:cNvPr>
          <p:cNvSpPr/>
          <p:nvPr/>
        </p:nvSpPr>
        <p:spPr>
          <a:xfrm>
            <a:off x="6095997" y="4675574"/>
            <a:ext cx="5168346" cy="1278133"/>
          </a:xfrm>
          <a:prstGeom prst="roundRect">
            <a:avLst/>
          </a:prstGeom>
          <a:solidFill>
            <a:srgbClr val="75DC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relación a las relaciones interpersonales entre pares y en el núcleo familiar</a:t>
            </a:r>
          </a:p>
        </p:txBody>
      </p:sp>
    </p:spTree>
    <p:extLst>
      <p:ext uri="{BB962C8B-B14F-4D97-AF65-F5344CB8AC3E}">
        <p14:creationId xmlns:p14="http://schemas.microsoft.com/office/powerpoint/2010/main" val="218629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913" y="117247"/>
            <a:ext cx="813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solidFill>
                  <a:srgbClr val="C00000"/>
                </a:solidFill>
                <a:latin typeface="Calibri" panose="020F0502020204030204"/>
              </a:rPr>
              <a:t>CARTILLAS DE ATENCIÓN A ESTUDIANTES CON DISCAPACIDAD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ABFDB5-30AA-41AC-8CCC-7D3A6B467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8" t="17181" r="47826" b="6066"/>
          <a:stretch/>
        </p:blipFill>
        <p:spPr>
          <a:xfrm rot="21408780">
            <a:off x="410816" y="967409"/>
            <a:ext cx="3697357" cy="52611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327C6-1A8A-4242-B40B-B9622A67E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22" t="16796" r="48152" b="6453"/>
          <a:stretch/>
        </p:blipFill>
        <p:spPr>
          <a:xfrm rot="21405498">
            <a:off x="4247321" y="967408"/>
            <a:ext cx="3697357" cy="52611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20BB18-AEC7-4167-8FC0-F2F4E97F9D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47" t="16409" r="47827" b="6838"/>
          <a:stretch/>
        </p:blipFill>
        <p:spPr>
          <a:xfrm rot="21408906">
            <a:off x="8083827" y="967408"/>
            <a:ext cx="3697357" cy="52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8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913" y="117247"/>
            <a:ext cx="813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solidFill>
                  <a:srgbClr val="C00000"/>
                </a:solidFill>
                <a:latin typeface="Calibri" panose="020F0502020204030204"/>
              </a:rPr>
              <a:t>CARTILLAS DE ATENCIÓN A ESTUDIANTES CON DISCAPACIDAD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EABCDF-8CF3-4396-9356-685B4D0FD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0" t="17014" r="47500" b="6427"/>
          <a:stretch/>
        </p:blipFill>
        <p:spPr>
          <a:xfrm rot="210920">
            <a:off x="1834261" y="901147"/>
            <a:ext cx="3763618" cy="52478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0ED4BC-1F94-41A4-92D2-14895CC94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4" t="16216" r="47826" b="5486"/>
          <a:stretch/>
        </p:blipFill>
        <p:spPr>
          <a:xfrm rot="205634">
            <a:off x="6507715" y="993912"/>
            <a:ext cx="3763618" cy="5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520BB18-AEC7-4167-8FC0-F2F4E97F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7" t="16409" r="47827" b="6838"/>
          <a:stretch/>
        </p:blipFill>
        <p:spPr>
          <a:xfrm rot="21408906">
            <a:off x="436919" y="677557"/>
            <a:ext cx="3697357" cy="526111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2913" y="117247"/>
            <a:ext cx="813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solidFill>
                  <a:srgbClr val="C00000"/>
                </a:solidFill>
                <a:latin typeface="Calibri" panose="020F0502020204030204"/>
              </a:rPr>
              <a:t>CARTILLAS DE ATENCIÓN A ESTUDIANTES CON DISCAPACIDAD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6BC940-FC06-4B3B-82EC-1F8C29019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47" t="22788" r="42519" b="12511"/>
          <a:stretch/>
        </p:blipFill>
        <p:spPr>
          <a:xfrm>
            <a:off x="6285861" y="1018271"/>
            <a:ext cx="5027314" cy="44349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445D943-631C-46E5-9EDE-6493D01122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69" t="26462" r="44484" b="11067"/>
          <a:stretch/>
        </p:blipFill>
        <p:spPr>
          <a:xfrm>
            <a:off x="6214546" y="1018271"/>
            <a:ext cx="5169944" cy="48750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180D2A-5065-4778-8546-6991A2660C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64" t="20072" r="46508" b="15229"/>
          <a:stretch/>
        </p:blipFill>
        <p:spPr>
          <a:xfrm>
            <a:off x="6214546" y="879800"/>
            <a:ext cx="5169944" cy="56939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B15309-C967-4DD2-8554-6E72EA6B17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31" t="19977" r="45326" b="8421"/>
          <a:stretch/>
        </p:blipFill>
        <p:spPr>
          <a:xfrm>
            <a:off x="6285861" y="879800"/>
            <a:ext cx="5027314" cy="56939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DC3C4E0-CB9B-4185-B064-25665B24B8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196" t="18369" r="47282" b="7747"/>
          <a:stretch/>
        </p:blipFill>
        <p:spPr>
          <a:xfrm>
            <a:off x="6295597" y="605414"/>
            <a:ext cx="5026732" cy="61844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120A1C-6D38-435A-A652-D11150D45A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304" t="16216" r="47826" b="5486"/>
          <a:stretch/>
        </p:blipFill>
        <p:spPr>
          <a:xfrm rot="21372808">
            <a:off x="628290" y="856029"/>
            <a:ext cx="3763618" cy="53671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327C6-1A8A-4242-B40B-B9622A67EF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522" t="16796" r="48152" b="6453"/>
          <a:stretch/>
        </p:blipFill>
        <p:spPr>
          <a:xfrm rot="21405498">
            <a:off x="867736" y="980131"/>
            <a:ext cx="3697357" cy="52611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ABFDB5-30AA-41AC-8CCC-7D3A6B4676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48" t="17181" r="47826" b="6066"/>
          <a:stretch/>
        </p:blipFill>
        <p:spPr>
          <a:xfrm rot="21408780">
            <a:off x="1099228" y="1173609"/>
            <a:ext cx="3697357" cy="5261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37D5DB-414A-4123-A926-0C95F651C4A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630" t="17014" r="47500" b="6427"/>
          <a:stretch/>
        </p:blipFill>
        <p:spPr>
          <a:xfrm rot="21378094">
            <a:off x="1368350" y="1357912"/>
            <a:ext cx="3763618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7599E3-8364-4B71-AE7B-16BCD8A97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4118" y="1268896"/>
            <a:ext cx="2399010" cy="46382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BC7403-A2D4-43CD-A040-0829A9737D0E}"/>
              </a:ext>
            </a:extLst>
          </p:cNvPr>
          <p:cNvSpPr txBox="1"/>
          <p:nvPr/>
        </p:nvSpPr>
        <p:spPr>
          <a:xfrm>
            <a:off x="447971" y="2941695"/>
            <a:ext cx="8216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PE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https://drive.google.com/drive/folders/16Zh6MPVWF19R9FmOpEmyhU4jMOjGa7xI?usp=sharing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056374-4B2C-41DF-91EE-19114FA0E3CD}"/>
              </a:ext>
            </a:extLst>
          </p:cNvPr>
          <p:cNvSpPr txBox="1"/>
          <p:nvPr/>
        </p:nvSpPr>
        <p:spPr>
          <a:xfrm>
            <a:off x="948872" y="1574986"/>
            <a:ext cx="813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7368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84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Rodriguez</dc:creator>
  <cp:lastModifiedBy>Jimena Rodriguez</cp:lastModifiedBy>
  <cp:revision>18</cp:revision>
  <dcterms:created xsi:type="dcterms:W3CDTF">2021-05-05T20:21:29Z</dcterms:created>
  <dcterms:modified xsi:type="dcterms:W3CDTF">2021-05-06T19:52:38Z</dcterms:modified>
</cp:coreProperties>
</file>