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3" r:id="rId1"/>
  </p:sldMasterIdLst>
  <p:notesMasterIdLst>
    <p:notesMasterId r:id="rId11"/>
  </p:notesMasterIdLst>
  <p:sldIdLst>
    <p:sldId id="272" r:id="rId2"/>
    <p:sldId id="278" r:id="rId3"/>
    <p:sldId id="277" r:id="rId4"/>
    <p:sldId id="280" r:id="rId5"/>
    <p:sldId id="268" r:id="rId6"/>
    <p:sldId id="267" r:id="rId7"/>
    <p:sldId id="279" r:id="rId8"/>
    <p:sldId id="275" r:id="rId9"/>
    <p:sldId id="266" r:id="rId10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8D90"/>
    <a:srgbClr val="66CCFF"/>
    <a:srgbClr val="99E9EB"/>
    <a:srgbClr val="DCCD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692" y="-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CC32A-675B-4268-9C25-9D93852BB61A}" type="datetimeFigureOut">
              <a:rPr lang="es-PE" smtClean="0"/>
              <a:t>14/12/2021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DCDF5-9ECA-45C1-8B3A-631F243780C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88828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DCDF5-9ECA-45C1-8B3A-631F243780C2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21139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DCDF5-9ECA-45C1-8B3A-631F243780C2}" type="slidenum">
              <a:rPr lang="es-PE" smtClean="0"/>
              <a:t>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28202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DCDF5-9ECA-45C1-8B3A-631F243780C2}" type="slidenum">
              <a:rPr lang="es-PE" smtClean="0"/>
              <a:t>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6344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54A16-A5E9-4901-A314-AE365E8D5110}" type="datetimeFigureOut">
              <a:rPr lang="es-PE" smtClean="0"/>
              <a:t>14/12/2021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2D9C-69AD-4E7C-890A-A2CA2B17318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98983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54A16-A5E9-4901-A314-AE365E8D5110}" type="datetimeFigureOut">
              <a:rPr lang="es-PE" smtClean="0"/>
              <a:t>14/12/2021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2D9C-69AD-4E7C-890A-A2CA2B17318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31840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54A16-A5E9-4901-A314-AE365E8D5110}" type="datetimeFigureOut">
              <a:rPr lang="es-PE" smtClean="0"/>
              <a:t>14/12/2021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2D9C-69AD-4E7C-890A-A2CA2B17318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01572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54A16-A5E9-4901-A314-AE365E8D5110}" type="datetimeFigureOut">
              <a:rPr lang="es-PE" smtClean="0"/>
              <a:t>14/12/2021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2D9C-69AD-4E7C-890A-A2CA2B17318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97576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54A16-A5E9-4901-A314-AE365E8D5110}" type="datetimeFigureOut">
              <a:rPr lang="es-PE" smtClean="0"/>
              <a:t>14/12/2021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2D9C-69AD-4E7C-890A-A2CA2B17318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0047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54A16-A5E9-4901-A314-AE365E8D5110}" type="datetimeFigureOut">
              <a:rPr lang="es-PE" smtClean="0"/>
              <a:t>14/12/2021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2D9C-69AD-4E7C-890A-A2CA2B17318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5210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54A16-A5E9-4901-A314-AE365E8D5110}" type="datetimeFigureOut">
              <a:rPr lang="es-PE" smtClean="0"/>
              <a:t>14/12/2021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2D9C-69AD-4E7C-890A-A2CA2B17318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99668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54A16-A5E9-4901-A314-AE365E8D5110}" type="datetimeFigureOut">
              <a:rPr lang="es-PE" smtClean="0"/>
              <a:t>14/12/2021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2D9C-69AD-4E7C-890A-A2CA2B17318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6934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54A16-A5E9-4901-A314-AE365E8D5110}" type="datetimeFigureOut">
              <a:rPr lang="es-PE" smtClean="0"/>
              <a:t>14/12/2021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2D9C-69AD-4E7C-890A-A2CA2B17318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26463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54A16-A5E9-4901-A314-AE365E8D5110}" type="datetimeFigureOut">
              <a:rPr lang="es-PE" smtClean="0"/>
              <a:t>14/12/2021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2D9C-69AD-4E7C-890A-A2CA2B17318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5448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54A16-A5E9-4901-A314-AE365E8D5110}" type="datetimeFigureOut">
              <a:rPr lang="es-PE" smtClean="0"/>
              <a:t>14/12/2021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2D9C-69AD-4E7C-890A-A2CA2B17318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481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54A16-A5E9-4901-A314-AE365E8D5110}" type="datetimeFigureOut">
              <a:rPr lang="es-PE" smtClean="0"/>
              <a:t>14/12/2021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A2D9C-69AD-4E7C-890A-A2CA2B17318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5415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microsoft.com/office/2007/relationships/hdphoto" Target="../media/hdphoto5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4.wdp"/><Relationship Id="rId9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microsoft.com/office/2007/relationships/hdphoto" Target="../media/hdphoto1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microsoft.com/office/2007/relationships/hdphoto" Target="../media/hdphoto13.wdp"/><Relationship Id="rId5" Type="http://schemas.microsoft.com/office/2007/relationships/hdphoto" Target="../media/hdphoto10.wdp"/><Relationship Id="rId10" Type="http://schemas.openxmlformats.org/officeDocument/2006/relationships/image" Target="../media/image23.png"/><Relationship Id="rId4" Type="http://schemas.openxmlformats.org/officeDocument/2006/relationships/image" Target="../media/image2.png"/><Relationship Id="rId9" Type="http://schemas.microsoft.com/office/2007/relationships/hdphoto" Target="../media/hdphoto1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microsoft.com/office/2007/relationships/hdphoto" Target="../media/hdphoto14.wdp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.pinimg.com/564x/78/d1/03/78d103c14d03c23da0156f55e694f2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50" y="27309"/>
            <a:ext cx="9144000" cy="687172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sp>
        <p:nvSpPr>
          <p:cNvPr id="4" name="Rectángulo redondeado 3"/>
          <p:cNvSpPr/>
          <p:nvPr/>
        </p:nvSpPr>
        <p:spPr>
          <a:xfrm>
            <a:off x="551281" y="5217265"/>
            <a:ext cx="8233051" cy="578882"/>
          </a:xfrm>
          <a:prstGeom prst="roundRect">
            <a:avLst/>
          </a:prstGeom>
          <a:blipFill>
            <a:blip r:embed="rId3">
              <a:alphaModFix amt="99000"/>
              <a:extLst/>
            </a:blip>
            <a:tile tx="0" ty="0" sx="100000" sy="100000" flip="none" algn="tl"/>
          </a:blipFill>
          <a:effectLst>
            <a:outerShdw blurRad="381000" dist="342900" dir="7200000" algn="ctr" rotWithShape="0">
              <a:schemeClr val="accent2">
                <a:lumMod val="40000"/>
                <a:lumOff val="60000"/>
                <a:alpha val="67000"/>
              </a:schemeClr>
            </a:outerShdw>
            <a:reflection blurRad="6350" stA="50000" endA="300" endPos="52000" dist="355600" dir="5400000" sy="-100000" algn="bl" rotWithShape="0"/>
          </a:effectLst>
          <a:scene3d>
            <a:camera prst="orthographicFront"/>
            <a:lightRig rig="threePt" dir="t"/>
          </a:scene3d>
          <a:sp3d extrusionH="76200">
            <a:extrusionClr>
              <a:schemeClr val="accent6">
                <a:lumMod val="50000"/>
              </a:schemeClr>
            </a:extrusion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PE" sz="2800" b="1" dirty="0" smtClean="0">
                <a:solidFill>
                  <a:srgbClr val="0070C0"/>
                </a:solidFill>
                <a:latin typeface="Californian FB" panose="0207040306080B030204" pitchFamily="18" charset="0"/>
              </a:rPr>
              <a:t>CORONAVIRUSMANTA WAQAYCHAKUSUN</a:t>
            </a:r>
          </a:p>
        </p:txBody>
      </p:sp>
      <p:sp>
        <p:nvSpPr>
          <p:cNvPr id="10" name="AutoShape 8" descr="Diagrama que muestra una célula de coronavirus con un científico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AutoShape 10" descr="Diagrama que muestra una célula de coronavirus con un científico ...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5" name="Picture 2" descr="Diseño de póster de coronavirus con niña con máscara | Vector Premi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650" y="883995"/>
            <a:ext cx="5257800" cy="3913225"/>
          </a:xfrm>
          <a:prstGeom prst="roundRect">
            <a:avLst>
              <a:gd name="adj" fmla="val 4167"/>
            </a:avLst>
          </a:prstGeom>
          <a:solidFill>
            <a:schemeClr val="tx2">
              <a:lumMod val="40000"/>
              <a:lumOff val="60000"/>
            </a:schemeClr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9" name="Picture 12" descr="Ilustración de corona de virus | Vector Premi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9" t="20200" r="16294" b="13601"/>
          <a:stretch/>
        </p:blipFill>
        <p:spPr bwMode="auto">
          <a:xfrm rot="2097275" flipV="1">
            <a:off x="1495274" y="526560"/>
            <a:ext cx="1059890" cy="9955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Ilustración de corona de virus | Vector Premi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9" t="20200" r="16294" b="13601"/>
          <a:stretch/>
        </p:blipFill>
        <p:spPr bwMode="auto">
          <a:xfrm rot="2097275" flipV="1">
            <a:off x="6460122" y="3981295"/>
            <a:ext cx="1104040" cy="11060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34278" y="3537930"/>
            <a:ext cx="2114550" cy="839245"/>
          </a:xfrm>
        </p:spPr>
        <p:txBody>
          <a:bodyPr>
            <a:normAutofit/>
          </a:bodyPr>
          <a:lstStyle/>
          <a:p>
            <a:r>
              <a:rPr lang="es-PE" b="1" i="1" dirty="0" err="1" smtClean="0">
                <a:solidFill>
                  <a:srgbClr val="1C8D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Unquy</a:t>
            </a:r>
            <a:endParaRPr lang="es-PE" b="1" i="1" dirty="0">
              <a:solidFill>
                <a:srgbClr val="1C8D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3701377" y="6083085"/>
            <a:ext cx="5082955" cy="57888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381000" dist="342900" dir="7200000" algn="ctr" rotWithShape="0">
              <a:schemeClr val="accent2">
                <a:lumMod val="40000"/>
                <a:lumOff val="60000"/>
                <a:alpha val="67000"/>
              </a:schemeClr>
            </a:outerShdw>
            <a:reflection blurRad="6350" stA="50000" endA="300" endPos="52000" dist="355600" dir="5400000" sy="-100000" algn="bl" rotWithShape="0"/>
          </a:effectLst>
          <a:scene3d>
            <a:camera prst="orthographicFront"/>
            <a:lightRig rig="threePt" dir="t"/>
          </a:scene3d>
          <a:sp3d extrusionH="76200">
            <a:extrusionClr>
              <a:schemeClr val="accent6">
                <a:lumMod val="50000"/>
              </a:schemeClr>
            </a:extrusion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PE" sz="2800" i="1" dirty="0" err="1" smtClean="0">
                <a:solidFill>
                  <a:schemeClr val="accent5">
                    <a:lumMod val="50000"/>
                  </a:schemeClr>
                </a:solidFill>
                <a:latin typeface="Californian FB" panose="0207040306080B030204" pitchFamily="18" charset="0"/>
              </a:rPr>
              <a:t>Yachachiq</a:t>
            </a:r>
            <a:r>
              <a:rPr lang="es-PE" sz="2800" i="1" dirty="0" smtClean="0">
                <a:solidFill>
                  <a:schemeClr val="accent5">
                    <a:lumMod val="50000"/>
                  </a:schemeClr>
                </a:solidFill>
                <a:latin typeface="Californian FB" panose="0207040306080B030204" pitchFamily="18" charset="0"/>
              </a:rPr>
              <a:t> : </a:t>
            </a:r>
            <a:r>
              <a:rPr lang="es-PE" sz="2800" i="1" dirty="0" err="1" smtClean="0">
                <a:solidFill>
                  <a:schemeClr val="accent5">
                    <a:lumMod val="50000"/>
                  </a:schemeClr>
                </a:solidFill>
                <a:latin typeface="Californian FB" panose="0207040306080B030204" pitchFamily="18" charset="0"/>
              </a:rPr>
              <a:t>Haydeé</a:t>
            </a:r>
            <a:r>
              <a:rPr lang="es-PE" sz="2800" i="1" dirty="0" smtClean="0">
                <a:solidFill>
                  <a:schemeClr val="accent5">
                    <a:lumMod val="50000"/>
                  </a:schemeClr>
                </a:solidFill>
                <a:latin typeface="Californian FB" panose="0207040306080B030204" pitchFamily="18" charset="0"/>
              </a:rPr>
              <a:t> </a:t>
            </a:r>
            <a:r>
              <a:rPr lang="es-PE" sz="2800" i="1" dirty="0" err="1" smtClean="0">
                <a:solidFill>
                  <a:schemeClr val="accent5">
                    <a:lumMod val="50000"/>
                  </a:schemeClr>
                </a:solidFill>
                <a:latin typeface="Californian FB" panose="0207040306080B030204" pitchFamily="18" charset="0"/>
              </a:rPr>
              <a:t>Mitma</a:t>
            </a:r>
            <a:r>
              <a:rPr lang="es-PE" sz="2800" i="1" dirty="0" smtClean="0">
                <a:solidFill>
                  <a:schemeClr val="accent5">
                    <a:lumMod val="50000"/>
                  </a:schemeClr>
                </a:solidFill>
                <a:latin typeface="Californian FB" panose="0207040306080B030204" pitchFamily="18" charset="0"/>
              </a:rPr>
              <a:t> Palomino</a:t>
            </a:r>
            <a:endParaRPr lang="es-PE" sz="2800" i="1" dirty="0">
              <a:solidFill>
                <a:schemeClr val="accent5">
                  <a:lumMod val="50000"/>
                </a:schemeClr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48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.pinimg.com/564x/78/d1/03/78d103c14d03c23da0156f55e694f2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496"/>
            <a:ext cx="9144000" cy="687172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sp>
        <p:nvSpPr>
          <p:cNvPr id="7" name="Rectángulo 6"/>
          <p:cNvSpPr/>
          <p:nvPr/>
        </p:nvSpPr>
        <p:spPr>
          <a:xfrm>
            <a:off x="2788024" y="644016"/>
            <a:ext cx="58843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3200" b="1" i="1" dirty="0">
                <a:solidFill>
                  <a:srgbClr val="FF0000"/>
                </a:solidFill>
                <a:latin typeface="Century Gothic" panose="020B0502020202020204" pitchFamily="34" charset="0"/>
                <a:ea typeface="Adobe Fan Heiti Std B" panose="020B0700000000000000" pitchFamily="34" charset="-128"/>
              </a:rPr>
              <a:t>¿</a:t>
            </a:r>
            <a:r>
              <a:rPr lang="es-PE" sz="3200" b="1" i="1" dirty="0" err="1">
                <a:solidFill>
                  <a:srgbClr val="FF0000"/>
                </a:solidFill>
                <a:latin typeface="Century Gothic" panose="020B0502020202020204" pitchFamily="34" charset="0"/>
                <a:ea typeface="Adobe Fan Heiti Std B" panose="020B0700000000000000" pitchFamily="34" charset="-128"/>
              </a:rPr>
              <a:t>Imataq</a:t>
            </a:r>
            <a:r>
              <a:rPr lang="es-PE" sz="3200" b="1" i="1" dirty="0">
                <a:solidFill>
                  <a:srgbClr val="FF0000"/>
                </a:solidFill>
                <a:latin typeface="Century Gothic" panose="020B0502020202020204" pitchFamily="34" charset="0"/>
                <a:ea typeface="Adobe Fan Heiti Std B" panose="020B0700000000000000" pitchFamily="34" charset="-128"/>
              </a:rPr>
              <a:t> </a:t>
            </a:r>
            <a:r>
              <a:rPr lang="es-PE" sz="3200" b="1" i="1" dirty="0" err="1">
                <a:solidFill>
                  <a:srgbClr val="FF0000"/>
                </a:solidFill>
                <a:latin typeface="Century Gothic" panose="020B0502020202020204" pitchFamily="34" charset="0"/>
                <a:ea typeface="Adobe Fan Heiti Std B" panose="020B0700000000000000" pitchFamily="34" charset="-128"/>
              </a:rPr>
              <a:t>k</a:t>
            </a:r>
            <a:r>
              <a:rPr lang="es-PE" sz="3200" b="1" i="1" dirty="0" err="1" smtClean="0">
                <a:solidFill>
                  <a:srgbClr val="FF0000"/>
                </a:solidFill>
                <a:latin typeface="Century Gothic" panose="020B0502020202020204" pitchFamily="34" charset="0"/>
                <a:ea typeface="Adobe Fan Heiti Std B" panose="020B0700000000000000" pitchFamily="34" charset="-128"/>
              </a:rPr>
              <a:t>ay</a:t>
            </a:r>
            <a:r>
              <a:rPr lang="es-PE" sz="3200" b="1" i="1" dirty="0" smtClean="0">
                <a:solidFill>
                  <a:srgbClr val="FF0000"/>
                </a:solidFill>
                <a:latin typeface="Century Gothic" panose="020B0502020202020204" pitchFamily="34" charset="0"/>
                <a:ea typeface="Adobe Fan Heiti Std B" panose="020B0700000000000000" pitchFamily="34" charset="-128"/>
              </a:rPr>
              <a:t> </a:t>
            </a:r>
            <a:r>
              <a:rPr lang="es-PE" sz="3200" b="1" i="1" dirty="0">
                <a:solidFill>
                  <a:srgbClr val="FF0000"/>
                </a:solidFill>
                <a:latin typeface="Century Gothic" panose="020B0502020202020204" pitchFamily="34" charset="0"/>
                <a:ea typeface="Adobe Fan Heiti Std B" panose="020B0700000000000000" pitchFamily="34" charset="-128"/>
              </a:rPr>
              <a:t>Coronavirus- </a:t>
            </a:r>
            <a:r>
              <a:rPr lang="es-PE" sz="3200" b="1" i="1" dirty="0" smtClean="0">
                <a:solidFill>
                  <a:srgbClr val="FF0000"/>
                </a:solidFill>
                <a:latin typeface="Century Gothic" panose="020B0502020202020204" pitchFamily="34" charset="0"/>
                <a:ea typeface="Adobe Fan Heiti Std B" panose="020B0700000000000000" pitchFamily="34" charset="-128"/>
              </a:rPr>
              <a:t>Covid-19 </a:t>
            </a:r>
            <a:r>
              <a:rPr lang="es-PE" sz="3200" b="1" i="1" dirty="0" err="1" smtClean="0">
                <a:solidFill>
                  <a:srgbClr val="FF0000"/>
                </a:solidFill>
                <a:latin typeface="Century Gothic" panose="020B0502020202020204" pitchFamily="34" charset="0"/>
                <a:ea typeface="Adobe Fan Heiti Std B" panose="020B0700000000000000" pitchFamily="34" charset="-128"/>
              </a:rPr>
              <a:t>unquy</a:t>
            </a:r>
            <a:r>
              <a:rPr lang="es-PE" sz="3200" b="1" i="1" dirty="0" smtClean="0">
                <a:solidFill>
                  <a:srgbClr val="FF0000"/>
                </a:solidFill>
                <a:latin typeface="Century Gothic" panose="020B0502020202020204" pitchFamily="34" charset="0"/>
                <a:ea typeface="Adobe Fan Heiti Std B" panose="020B0700000000000000" pitchFamily="34" charset="-128"/>
              </a:rPr>
              <a:t>?</a:t>
            </a:r>
            <a:endParaRPr lang="es-PE" sz="3200" b="1" i="1" dirty="0">
              <a:solidFill>
                <a:srgbClr val="FF0000"/>
              </a:solidFill>
              <a:latin typeface="Century Gothic" panose="020B0502020202020204" pitchFamily="34" charset="0"/>
              <a:ea typeface="Adobe Fan Heiti Std B" panose="020B0700000000000000" pitchFamily="34" charset="-128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2266027" y="2322892"/>
            <a:ext cx="6424988" cy="25069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buSzPts val="1000"/>
              <a:tabLst>
                <a:tab pos="457200" algn="l"/>
              </a:tabLst>
            </a:pPr>
            <a:endParaRPr lang="es-PE" sz="1200" dirty="0">
              <a:solidFill>
                <a:srgbClr val="444444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Open Sans" panose="020B0606030504020204" pitchFamily="34" charset="0"/>
            </a:endParaRPr>
          </a:p>
          <a:p>
            <a:pPr algn="just" fontAlgn="base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es-PE" sz="2000" i="1" dirty="0" err="1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Kay</a:t>
            </a:r>
            <a:r>
              <a:rPr lang="es-PE" sz="2000" i="1" dirty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PE" sz="2000" b="1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CORONA </a:t>
            </a:r>
            <a:r>
              <a:rPr lang="es-PE" sz="2000" b="1" i="1" dirty="0" err="1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VIRUSqa</a:t>
            </a:r>
            <a:r>
              <a:rPr lang="es-PE" sz="2000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s-PE" sz="2000" i="1" dirty="0" err="1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musuq</a:t>
            </a:r>
            <a:r>
              <a:rPr lang="es-PE" sz="2000" i="1" dirty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PE" sz="2000" i="1" dirty="0" err="1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unquymi</a:t>
            </a:r>
            <a:r>
              <a:rPr lang="es-PE" sz="2000" i="1" dirty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PE" sz="2000" i="1" dirty="0" err="1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huk</a:t>
            </a:r>
            <a:r>
              <a:rPr lang="es-PE" sz="2000" i="1" dirty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PE" sz="2000" i="1" dirty="0" err="1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suyumanta</a:t>
            </a:r>
            <a:r>
              <a:rPr lang="es-PE" sz="2000" i="1" dirty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PE" sz="2000" i="1" dirty="0" err="1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hamun</a:t>
            </a:r>
            <a:r>
              <a:rPr lang="es-PE" sz="2000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 </a:t>
            </a:r>
            <a:r>
              <a:rPr lang="es-PE" sz="2000" i="1" dirty="0" err="1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hinaspam</a:t>
            </a:r>
            <a:r>
              <a:rPr lang="es-PE" sz="2000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llapa </a:t>
            </a:r>
            <a:r>
              <a:rPr lang="es-PE" sz="2000" i="1" dirty="0" err="1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runamam</a:t>
            </a:r>
            <a:r>
              <a:rPr lang="es-PE" sz="2000" i="1" dirty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PE" sz="2000" i="1" dirty="0" err="1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ratakun</a:t>
            </a:r>
            <a:r>
              <a:rPr lang="es-PE" sz="2000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 </a:t>
            </a:r>
            <a:r>
              <a:rPr lang="es-PE" sz="2000" i="1" dirty="0" err="1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aswansi</a:t>
            </a:r>
            <a:r>
              <a:rPr lang="es-PE" sz="2000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PE" sz="2000" i="1" dirty="0" err="1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machu</a:t>
            </a:r>
            <a:r>
              <a:rPr lang="es-PE" sz="2000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PE" sz="2000" i="1" dirty="0" err="1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payakunaman</a:t>
            </a:r>
            <a:r>
              <a:rPr lang="es-PE" sz="2000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s-PE" sz="2000" i="1" dirty="0" err="1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unquqkunaman</a:t>
            </a:r>
            <a:r>
              <a:rPr lang="es-PE" sz="2000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es-PE" sz="2000" i="1" dirty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mana </a:t>
            </a:r>
            <a:r>
              <a:rPr lang="es-PE" sz="2000" i="1" dirty="0" err="1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sasachaykuyllawan</a:t>
            </a:r>
            <a:r>
              <a:rPr lang="es-PE" sz="2000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PE" sz="2000" i="1" dirty="0" err="1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ratakuyta</a:t>
            </a:r>
            <a:r>
              <a:rPr lang="es-PE" sz="2000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PE" sz="2000" i="1" dirty="0" err="1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yachan</a:t>
            </a:r>
            <a:r>
              <a:rPr lang="es-PE" sz="2000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s-PE" sz="2000" i="1" dirty="0" err="1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chaynallataq</a:t>
            </a:r>
            <a:r>
              <a:rPr lang="es-PE" sz="2000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es-PE" sz="2000" i="1" dirty="0" err="1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makita</a:t>
            </a:r>
            <a:r>
              <a:rPr lang="es-PE" sz="2000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PE" sz="2000" i="1" dirty="0" err="1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</a:t>
            </a:r>
            <a:r>
              <a:rPr lang="es-PE" sz="2000" i="1" dirty="0" err="1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unakuptinchik</a:t>
            </a:r>
            <a:r>
              <a:rPr lang="es-PE" sz="2000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s-PE" sz="2000" i="1" dirty="0" err="1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uhuspa</a:t>
            </a:r>
            <a:r>
              <a:rPr lang="es-PE" sz="2000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s-PE" sz="2000" i="1" dirty="0" err="1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tuqaspa</a:t>
            </a:r>
            <a:r>
              <a:rPr lang="es-PE" sz="2000" i="1" dirty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PE" sz="2000" i="1" dirty="0" err="1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utaq</a:t>
            </a:r>
            <a:r>
              <a:rPr lang="es-PE" sz="2000" i="1" dirty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runa </a:t>
            </a:r>
            <a:r>
              <a:rPr lang="es-PE" sz="2000" i="1" dirty="0" err="1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masinchikkunawan</a:t>
            </a:r>
            <a:r>
              <a:rPr lang="es-PE" sz="2000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es-PE" sz="2000" i="1" dirty="0" err="1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</a:t>
            </a:r>
            <a:r>
              <a:rPr lang="es-PE" sz="2000" i="1" dirty="0" err="1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uñunakuspa</a:t>
            </a:r>
            <a:r>
              <a:rPr lang="es-PE" sz="2000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s-PE" sz="20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69775" y="4703372"/>
            <a:ext cx="7339284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</a:pPr>
            <a:r>
              <a:rPr lang="es-PE" b="1" dirty="0">
                <a:solidFill>
                  <a:srgbClr val="444444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endParaRPr lang="es-P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226" y="1192058"/>
            <a:ext cx="1369570" cy="138149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69" b="95646" l="9904" r="89936">
                        <a14:foregroundMark x1="38658" y1="31930" x2="38658" y2="31930"/>
                        <a14:foregroundMark x1="35144" y1="31205" x2="35144" y2="31205"/>
                        <a14:foregroundMark x1="52875" y1="32656" x2="52875" y2="32656"/>
                        <a14:foregroundMark x1="51118" y1="48041" x2="51118" y2="48041"/>
                        <a14:foregroundMark x1="41374" y1="50218" x2="41374" y2="50218"/>
                        <a14:foregroundMark x1="35942" y1="59071" x2="35942" y2="59071"/>
                        <a14:foregroundMark x1="36741" y1="88970" x2="36741" y2="88970"/>
                        <a14:foregroundMark x1="32268" y1="92888" x2="32268" y2="92888"/>
                        <a14:foregroundMark x1="50639" y1="88824" x2="50639" y2="88824"/>
                        <a14:foregroundMark x1="37700" y1="44993" x2="37700" y2="44993"/>
                        <a14:foregroundMark x1="36422" y1="45573" x2="36422" y2="455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252" y="2256320"/>
            <a:ext cx="3333660" cy="436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88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i.pinimg.com/564x/78/d1/03/78d103c14d03c23da0156f55e694f2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50" y="27309"/>
            <a:ext cx="9144000" cy="687172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sp>
        <p:nvSpPr>
          <p:cNvPr id="11" name="Rectángulo 10"/>
          <p:cNvSpPr/>
          <p:nvPr/>
        </p:nvSpPr>
        <p:spPr>
          <a:xfrm>
            <a:off x="469775" y="4703372"/>
            <a:ext cx="7339284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</a:pPr>
            <a:r>
              <a:rPr lang="es-PE" b="1" dirty="0">
                <a:solidFill>
                  <a:srgbClr val="444444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endParaRPr lang="es-P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2126174" y="204704"/>
            <a:ext cx="5810875" cy="535350"/>
          </a:xfrm>
        </p:spPr>
        <p:txBody>
          <a:bodyPr>
            <a:noAutofit/>
          </a:bodyPr>
          <a:lstStyle/>
          <a:p>
            <a:r>
              <a:rPr lang="es-PE" sz="36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¿</a:t>
            </a:r>
            <a:r>
              <a:rPr lang="es-PE" sz="3600" b="1" i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Imaynataq</a:t>
            </a:r>
            <a:r>
              <a:rPr lang="es-PE" sz="36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s-PE" sz="3600" b="1" i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kay</a:t>
            </a:r>
            <a:r>
              <a:rPr lang="es-PE" sz="36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s-PE" sz="3600" b="1" i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unquyqa</a:t>
            </a:r>
            <a:r>
              <a:rPr lang="es-PE" sz="36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?</a:t>
            </a:r>
            <a:endParaRPr lang="es-PE" sz="3600" b="1" i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1515035" y="1046284"/>
            <a:ext cx="7537762" cy="157170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12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58775"/>
            <a:r>
              <a:rPr lang="es-PE" sz="2400" i="1" dirty="0" err="1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Kay</a:t>
            </a:r>
            <a:r>
              <a:rPr lang="es-PE" sz="2400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PE" sz="2400" i="1" dirty="0" err="1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unquywanqa</a:t>
            </a:r>
            <a:r>
              <a:rPr lang="es-PE" sz="2400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s-PE" sz="2400" i="1" dirty="0" err="1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umam</a:t>
            </a:r>
            <a:r>
              <a:rPr lang="es-PE" sz="2400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PE" sz="2400" i="1" dirty="0" err="1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nanan</a:t>
            </a:r>
            <a:r>
              <a:rPr lang="es-PE" sz="2400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s-PE" sz="2400" i="1" dirty="0" err="1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rupapakuy</a:t>
            </a:r>
            <a:r>
              <a:rPr lang="es-PE" sz="2400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PE" sz="2400" i="1" dirty="0" err="1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</a:t>
            </a:r>
            <a:r>
              <a:rPr lang="es-PE" sz="2400" i="1" dirty="0" err="1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apikun</a:t>
            </a:r>
            <a:r>
              <a:rPr lang="es-PE" sz="2400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s-PE" sz="2400" i="1" dirty="0" err="1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tukuy</a:t>
            </a:r>
            <a:r>
              <a:rPr lang="es-PE" sz="2400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es-PE" sz="2400" i="1" dirty="0" err="1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wirpu</a:t>
            </a:r>
            <a:r>
              <a:rPr lang="es-PE" sz="2400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es-PE" sz="2400" i="1" dirty="0" err="1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nanapakun</a:t>
            </a:r>
            <a:r>
              <a:rPr lang="es-PE" sz="2400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s-PE" sz="2400" i="1" dirty="0" err="1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chakitam</a:t>
            </a:r>
            <a:r>
              <a:rPr lang="es-PE" sz="2400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PE" sz="2400" i="1" dirty="0" err="1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uhuchikun</a:t>
            </a:r>
            <a:r>
              <a:rPr lang="es-PE" sz="2400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 </a:t>
            </a:r>
            <a:r>
              <a:rPr lang="es-PE" sz="2400" i="1" dirty="0" err="1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qichachikun</a:t>
            </a:r>
            <a:r>
              <a:rPr lang="es-PE" sz="2400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 </a:t>
            </a:r>
            <a:r>
              <a:rPr lang="es-PE" sz="2400" i="1" dirty="0" err="1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chaynallataq</a:t>
            </a:r>
            <a:r>
              <a:rPr lang="es-PE" sz="2400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PE" sz="2400" i="1" dirty="0" err="1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samayninchikunapas</a:t>
            </a:r>
            <a:r>
              <a:rPr lang="es-PE" sz="2400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es-PE" sz="2400" i="1" dirty="0" err="1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anchata</a:t>
            </a:r>
            <a:r>
              <a:rPr lang="es-PE" sz="2400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es-PE" sz="2400" i="1" dirty="0" err="1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ñakarikun</a:t>
            </a:r>
            <a:r>
              <a:rPr lang="es-PE" sz="2400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s-PE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69" b="93324" l="9904" r="89936">
                        <a14:foregroundMark x1="55591" y1="32946" x2="55591" y2="32946"/>
                        <a14:foregroundMark x1="42173" y1="32946" x2="42173" y2="32946"/>
                        <a14:foregroundMark x1="41214" y1="31350" x2="41214" y2="31350"/>
                        <a14:foregroundMark x1="38978" y1="31785" x2="38978" y2="31785"/>
                        <a14:foregroundMark x1="38978" y1="31350" x2="44089" y2="34253"/>
                        <a14:foregroundMark x1="33706" y1="49347" x2="33706" y2="49347"/>
                        <a14:foregroundMark x1="54313" y1="85776" x2="54313" y2="85776"/>
                        <a14:foregroundMark x1="52716" y1="88389" x2="52716" y2="88389"/>
                        <a14:foregroundMark x1="43610" y1="86212" x2="43610" y2="86212"/>
                        <a14:foregroundMark x1="41054" y1="89260" x2="41054" y2="89260"/>
                        <a14:foregroundMark x1="53674" y1="86938" x2="53674" y2="86938"/>
                        <a14:foregroundMark x1="56869" y1="86938" x2="56869" y2="86938"/>
                        <a14:foregroundMark x1="58946" y1="88824" x2="58946" y2="8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6923" y="373378"/>
            <a:ext cx="2884981" cy="358488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852" b="98426" l="8519" r="92963">
                        <a14:foregroundMark x1="19259" y1="27130" x2="19907" y2="43426"/>
                        <a14:foregroundMark x1="20556" y1="34722" x2="20556" y2="34722"/>
                        <a14:foregroundMark x1="18889" y1="50556" x2="19907" y2="67963"/>
                        <a14:foregroundMark x1="9352" y1="60093" x2="27315" y2="59722"/>
                        <a14:foregroundMark x1="18241" y1="75556" x2="20370" y2="93333"/>
                        <a14:foregroundMark x1="9815" y1="82778" x2="25833" y2="81481"/>
                        <a14:foregroundMark x1="83889" y1="26667" x2="83889" y2="42315"/>
                        <a14:foregroundMark x1="72870" y1="35370" x2="89537" y2="32130"/>
                        <a14:foregroundMark x1="82963" y1="52315" x2="85093" y2="67685"/>
                        <a14:foregroundMark x1="23704" y1="28981" x2="24630" y2="39537"/>
                        <a14:foregroundMark x1="21019" y1="84630" x2="22037" y2="87870"/>
                        <a14:backgroundMark x1="50370" y1="23241" x2="50648" y2="43148"/>
                        <a14:backgroundMark x1="49352" y1="33889" x2="50000" y2="45278"/>
                        <a14:backgroundMark x1="50370" y1="38704" x2="56759" y2="38333"/>
                        <a14:backgroundMark x1="56944" y1="31111" x2="66296" y2="40648"/>
                        <a14:backgroundMark x1="66296" y1="41667" x2="55741" y2="51667"/>
                        <a14:backgroundMark x1="59074" y1="46111" x2="44444" y2="54167"/>
                        <a14:backgroundMark x1="44722" y1="51019" x2="49352" y2="66667"/>
                        <a14:backgroundMark x1="48889" y1="61389" x2="48889" y2="61389"/>
                        <a14:backgroundMark x1="48056" y1="62870" x2="55463" y2="58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63" t="23605" r="59526" b="52268"/>
          <a:stretch/>
        </p:blipFill>
        <p:spPr>
          <a:xfrm>
            <a:off x="6925471" y="3363094"/>
            <a:ext cx="2366717" cy="16546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852" b="98426" l="8519" r="92963">
                        <a14:foregroundMark x1="19259" y1="27130" x2="19907" y2="43426"/>
                        <a14:foregroundMark x1="20556" y1="34722" x2="20556" y2="34722"/>
                        <a14:foregroundMark x1="18889" y1="50556" x2="19907" y2="67963"/>
                        <a14:foregroundMark x1="9352" y1="60093" x2="27315" y2="59722"/>
                        <a14:foregroundMark x1="18241" y1="75556" x2="20370" y2="93333"/>
                        <a14:foregroundMark x1="9815" y1="82778" x2="25833" y2="81481"/>
                        <a14:foregroundMark x1="83889" y1="26667" x2="83889" y2="42315"/>
                        <a14:foregroundMark x1="72870" y1="35370" x2="89537" y2="32130"/>
                        <a14:foregroundMark x1="82963" y1="52315" x2="85093" y2="67685"/>
                        <a14:foregroundMark x1="23704" y1="28981" x2="24630" y2="39537"/>
                        <a14:foregroundMark x1="21019" y1="84630" x2="22037" y2="87870"/>
                        <a14:backgroundMark x1="50370" y1="23241" x2="50648" y2="43148"/>
                        <a14:backgroundMark x1="49352" y1="33889" x2="50000" y2="45278"/>
                        <a14:backgroundMark x1="50370" y1="38704" x2="56759" y2="38333"/>
                        <a14:backgroundMark x1="56944" y1="31111" x2="66296" y2="40648"/>
                        <a14:backgroundMark x1="66296" y1="41667" x2="55741" y2="51667"/>
                        <a14:backgroundMark x1="59074" y1="46111" x2="44444" y2="54167"/>
                        <a14:backgroundMark x1="44722" y1="51019" x2="49352" y2="66667"/>
                        <a14:backgroundMark x1="48889" y1="61389" x2="48889" y2="61389"/>
                        <a14:backgroundMark x1="48056" y1="62870" x2="55463" y2="58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7" t="47520" r="64182" b="28353"/>
          <a:stretch/>
        </p:blipFill>
        <p:spPr>
          <a:xfrm>
            <a:off x="3679897" y="3580764"/>
            <a:ext cx="2366717" cy="16546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852" b="98426" l="8519" r="92963">
                        <a14:foregroundMark x1="19259" y1="27130" x2="19907" y2="43426"/>
                        <a14:foregroundMark x1="20556" y1="34722" x2="20556" y2="34722"/>
                        <a14:foregroundMark x1="18889" y1="50556" x2="19907" y2="67963"/>
                        <a14:foregroundMark x1="9352" y1="60093" x2="27315" y2="59722"/>
                        <a14:foregroundMark x1="18241" y1="75556" x2="20370" y2="93333"/>
                        <a14:foregroundMark x1="9815" y1="82778" x2="25833" y2="81481"/>
                        <a14:foregroundMark x1="83889" y1="26667" x2="83889" y2="42315"/>
                        <a14:foregroundMark x1="72870" y1="35370" x2="89537" y2="32130"/>
                        <a14:foregroundMark x1="82963" y1="52315" x2="85093" y2="67685"/>
                        <a14:foregroundMark x1="23704" y1="28981" x2="24630" y2="39537"/>
                        <a14:foregroundMark x1="21019" y1="84630" x2="22037" y2="87870"/>
                        <a14:backgroundMark x1="50370" y1="23241" x2="50648" y2="43148"/>
                        <a14:backgroundMark x1="49352" y1="33889" x2="50000" y2="45278"/>
                        <a14:backgroundMark x1="50370" y1="38704" x2="56759" y2="38333"/>
                        <a14:backgroundMark x1="56944" y1="31111" x2="66296" y2="40648"/>
                        <a14:backgroundMark x1="66296" y1="41667" x2="55741" y2="51667"/>
                        <a14:backgroundMark x1="59074" y1="46111" x2="44444" y2="54167"/>
                        <a14:backgroundMark x1="44722" y1="51019" x2="49352" y2="66667"/>
                        <a14:backgroundMark x1="48889" y1="61389" x2="48889" y2="61389"/>
                        <a14:backgroundMark x1="48056" y1="62870" x2="55463" y2="58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0" t="72071" r="61219" b="3802"/>
          <a:stretch/>
        </p:blipFill>
        <p:spPr>
          <a:xfrm>
            <a:off x="2298058" y="5075732"/>
            <a:ext cx="2366717" cy="16546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852" b="98426" l="8519" r="92963">
                        <a14:foregroundMark x1="19259" y1="27130" x2="19907" y2="43426"/>
                        <a14:foregroundMark x1="20556" y1="34722" x2="20556" y2="34722"/>
                        <a14:foregroundMark x1="18889" y1="50556" x2="19907" y2="67963"/>
                        <a14:foregroundMark x1="9352" y1="60093" x2="27315" y2="59722"/>
                        <a14:foregroundMark x1="18241" y1="75556" x2="20370" y2="93333"/>
                        <a14:foregroundMark x1="9815" y1="82778" x2="25833" y2="81481"/>
                        <a14:foregroundMark x1="83889" y1="26667" x2="83889" y2="42315"/>
                        <a14:foregroundMark x1="72870" y1="35370" x2="89537" y2="32130"/>
                        <a14:foregroundMark x1="82963" y1="52315" x2="85093" y2="67685"/>
                        <a14:foregroundMark x1="23704" y1="28981" x2="24630" y2="39537"/>
                        <a14:foregroundMark x1="21019" y1="84630" x2="22037" y2="87870"/>
                        <a14:backgroundMark x1="50370" y1="23241" x2="50648" y2="43148"/>
                        <a14:backgroundMark x1="49352" y1="33889" x2="50000" y2="45278"/>
                        <a14:backgroundMark x1="50370" y1="38704" x2="56759" y2="38333"/>
                        <a14:backgroundMark x1="56944" y1="31111" x2="66296" y2="40648"/>
                        <a14:backgroundMark x1="66296" y1="41667" x2="55741" y2="51667"/>
                        <a14:backgroundMark x1="59074" y1="46111" x2="44444" y2="54167"/>
                        <a14:backgroundMark x1="44722" y1="51019" x2="49352" y2="66667"/>
                        <a14:backgroundMark x1="48889" y1="61389" x2="48889" y2="61389"/>
                        <a14:backgroundMark x1="48056" y1="62870" x2="55463" y2="58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43" t="21489" r="1746" b="54384"/>
          <a:stretch/>
        </p:blipFill>
        <p:spPr>
          <a:xfrm>
            <a:off x="942816" y="3186399"/>
            <a:ext cx="2366717" cy="16546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852" b="98426" l="8519" r="92963">
                        <a14:foregroundMark x1="19259" y1="27130" x2="19907" y2="43426"/>
                        <a14:foregroundMark x1="20556" y1="34722" x2="20556" y2="34722"/>
                        <a14:foregroundMark x1="18889" y1="50556" x2="19907" y2="67963"/>
                        <a14:foregroundMark x1="9352" y1="60093" x2="27315" y2="59722"/>
                        <a14:foregroundMark x1="18241" y1="75556" x2="20370" y2="93333"/>
                        <a14:foregroundMark x1="9815" y1="82778" x2="25833" y2="81481"/>
                        <a14:foregroundMark x1="83889" y1="26667" x2="83889" y2="42315"/>
                        <a14:foregroundMark x1="72870" y1="35370" x2="89537" y2="32130"/>
                        <a14:foregroundMark x1="82963" y1="52315" x2="85093" y2="67685"/>
                        <a14:foregroundMark x1="23704" y1="28981" x2="24630" y2="39537"/>
                        <a14:foregroundMark x1="21019" y1="84630" x2="22037" y2="87870"/>
                        <a14:backgroundMark x1="50370" y1="23241" x2="50648" y2="43148"/>
                        <a14:backgroundMark x1="49352" y1="33889" x2="50000" y2="45278"/>
                        <a14:backgroundMark x1="50370" y1="38704" x2="56759" y2="38333"/>
                        <a14:backgroundMark x1="56944" y1="31111" x2="66296" y2="40648"/>
                        <a14:backgroundMark x1="66296" y1="41667" x2="55741" y2="51667"/>
                        <a14:backgroundMark x1="59074" y1="46111" x2="44444" y2="54167"/>
                        <a14:backgroundMark x1="44722" y1="51019" x2="49352" y2="66667"/>
                        <a14:backgroundMark x1="48889" y1="61389" x2="48889" y2="61389"/>
                        <a14:backgroundMark x1="48056" y1="62870" x2="55463" y2="58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108" t="46674" r="2381" b="29199"/>
          <a:stretch/>
        </p:blipFill>
        <p:spPr>
          <a:xfrm>
            <a:off x="5214364" y="5045458"/>
            <a:ext cx="2366717" cy="16546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9371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i.pinimg.com/564x/78/d1/03/78d103c14d03c23da0156f55e694f2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50" y="36018"/>
            <a:ext cx="9144000" cy="687172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sp>
        <p:nvSpPr>
          <p:cNvPr id="3" name="AutoShape 4" descr="blob:https://web.whatsapp.com/fe3246ae-6f08-4a3e-95b0-e78e61e9c99c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" name="AutoShape 6" descr="blob:https://web.whatsapp.com/fe3246ae-6f08-4a3e-95b0-e78e61e9c99c"/>
          <p:cNvSpPr>
            <a:spLocks noChangeAspect="1" noChangeArrowheads="1"/>
          </p:cNvSpPr>
          <p:nvPr/>
        </p:nvSpPr>
        <p:spPr bwMode="auto">
          <a:xfrm>
            <a:off x="460375" y="1603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" name="Título 9"/>
          <p:cNvSpPr txBox="1">
            <a:spLocks/>
          </p:cNvSpPr>
          <p:nvPr/>
        </p:nvSpPr>
        <p:spPr>
          <a:xfrm>
            <a:off x="1663748" y="1847337"/>
            <a:ext cx="5595223" cy="11969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es-PE" sz="2800" b="1" dirty="0">
              <a:solidFill>
                <a:schemeClr val="accent4">
                  <a:lumMod val="75000"/>
                </a:schemeClr>
              </a:solidFill>
              <a:latin typeface="Californian FB" panose="0207040306080B030204" pitchFamily="18" charset="0"/>
            </a:endParaRPr>
          </a:p>
          <a:p>
            <a:pPr fontAlgn="base"/>
            <a:r>
              <a:rPr lang="es-PE" sz="24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Sapa </a:t>
            </a:r>
            <a:r>
              <a:rPr lang="es-PE" sz="24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kuti</a:t>
            </a:r>
            <a:r>
              <a:rPr lang="es-PE" sz="24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PE" sz="2400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alli</a:t>
            </a:r>
            <a:r>
              <a:rPr lang="es-PE" sz="24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PE" sz="2400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allinta</a:t>
            </a:r>
            <a:r>
              <a:rPr lang="es-PE" sz="24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PE" sz="24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makiykita</a:t>
            </a:r>
            <a:r>
              <a:rPr lang="es-PE" sz="24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PE" sz="2400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jabunwan</a:t>
            </a:r>
            <a:r>
              <a:rPr lang="es-PE" sz="24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PE" sz="24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achka</a:t>
            </a:r>
            <a:r>
              <a:rPr lang="es-PE" sz="24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PE" sz="24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yakuwan</a:t>
            </a:r>
            <a:r>
              <a:rPr lang="es-PE" sz="24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PE" sz="24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muyu</a:t>
            </a:r>
            <a:r>
              <a:rPr lang="es-PE" sz="24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PE" sz="24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muyurichispa</a:t>
            </a:r>
            <a:r>
              <a:rPr lang="es-PE" sz="24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s-PE" sz="2400" i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PE" sz="2400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mayllakunanchik</a:t>
            </a:r>
            <a:r>
              <a:rPr lang="es-PE" sz="24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s-PE" sz="2400" i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s-PE" sz="24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PE" sz="2800" b="1" dirty="0">
              <a:solidFill>
                <a:schemeClr val="accent4">
                  <a:lumMod val="75000"/>
                </a:schemeClr>
              </a:solidFill>
              <a:latin typeface="Californian FB" panose="0207040306080B0302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919864" y="1218712"/>
            <a:ext cx="17411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sz="2000" b="1" i="1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Chaypaqmi</a:t>
            </a:r>
            <a:r>
              <a:rPr lang="es-PE" sz="2000" b="1" i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: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106" y1="28881" x2="37766" y2="31769"/>
                        <a14:foregroundMark x1="49823" y1="28881" x2="48582" y2="32310"/>
                        <a14:foregroundMark x1="61348" y1="37004" x2="72163" y2="34296"/>
                        <a14:foregroundMark x1="61879" y1="30144" x2="72695" y2="27617"/>
                        <a14:foregroundMark x1="76241" y1="23827" x2="78901" y2="41697"/>
                        <a14:foregroundMark x1="40248" y1="34116" x2="45213" y2="344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16062" y="1083066"/>
            <a:ext cx="1120785" cy="110091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/>
          <a:srcRect l="19497" t="6757" r="16507" b="8371"/>
          <a:stretch/>
        </p:blipFill>
        <p:spPr>
          <a:xfrm>
            <a:off x="7179560" y="1053652"/>
            <a:ext cx="1613139" cy="2139350"/>
          </a:xfrm>
          <a:prstGeom prst="rect">
            <a:avLst/>
          </a:prstGeom>
        </p:spPr>
      </p:pic>
      <p:sp>
        <p:nvSpPr>
          <p:cNvPr id="13" name="Título 9"/>
          <p:cNvSpPr txBox="1">
            <a:spLocks/>
          </p:cNvSpPr>
          <p:nvPr/>
        </p:nvSpPr>
        <p:spPr>
          <a:xfrm>
            <a:off x="538813" y="132504"/>
            <a:ext cx="8009474" cy="1043832"/>
          </a:xfrm>
          <a:prstGeom prst="flowChartAlternateProcess">
            <a:avLst/>
          </a:prstGeom>
          <a:noFill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200" b="1" i="1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Llapallanchik</a:t>
            </a:r>
            <a:r>
              <a:rPr lang="es-PE" sz="3200" b="1" i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PE" sz="3200" b="1" i="1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yanapanakuspa</a:t>
            </a:r>
            <a:r>
              <a:rPr lang="es-PE" sz="3200" b="1" i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PE" sz="3200" b="1" i="1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kay</a:t>
            </a:r>
            <a:r>
              <a:rPr lang="es-PE" sz="3200" b="1" i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PE" sz="3200" b="1" i="1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coronavirusta</a:t>
            </a:r>
            <a:r>
              <a:rPr lang="es-PE" sz="3200" b="1" i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PE" sz="3200" b="1" i="1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chinkachisun</a:t>
            </a:r>
            <a:r>
              <a:rPr lang="es-PE" sz="3200" b="1" i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es-PE" sz="3200" b="1" i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947" b="100000" l="592" r="96450">
                        <a14:foregroundMark x1="68639" y1="45266" x2="63314" y2="51775"/>
                        <a14:foregroundMark x1="34024" y1="50592" x2="36095" y2="59467"/>
                      </a14:backgroundRemoval>
                    </a14:imgEffect>
                  </a14:imgLayer>
                </a14:imgProps>
              </a:ext>
            </a:extLst>
          </a:blip>
          <a:srcRect l="36095" t="13906" r="9763"/>
          <a:stretch/>
        </p:blipFill>
        <p:spPr>
          <a:xfrm>
            <a:off x="24032" y="3106705"/>
            <a:ext cx="1356168" cy="1687136"/>
          </a:xfrm>
          <a:prstGeom prst="rect">
            <a:avLst/>
          </a:prstGeom>
        </p:spPr>
      </p:pic>
      <p:sp>
        <p:nvSpPr>
          <p:cNvPr id="17" name="Proceso alternativo 16"/>
          <p:cNvSpPr/>
          <p:nvPr/>
        </p:nvSpPr>
        <p:spPr>
          <a:xfrm>
            <a:off x="1520723" y="3659187"/>
            <a:ext cx="5881271" cy="976579"/>
          </a:xfrm>
          <a:prstGeom prst="flowChartAlternateProcess">
            <a:avLst/>
          </a:prstGeom>
          <a:gradFill>
            <a:gsLst>
              <a:gs pos="0">
                <a:schemeClr val="accent1">
                  <a:lumMod val="45000"/>
                  <a:lumOff val="55000"/>
                </a:schemeClr>
              </a:gs>
              <a:gs pos="13000">
                <a:srgbClr val="C2DAEF"/>
              </a:gs>
              <a:gs pos="21000">
                <a:schemeClr val="accent1">
                  <a:lumMod val="45000"/>
                  <a:lumOff val="55000"/>
                </a:schemeClr>
              </a:gs>
              <a:gs pos="5000">
                <a:schemeClr val="accent1">
                  <a:lumMod val="30000"/>
                  <a:lumOff val="70000"/>
                </a:schemeClr>
              </a:gs>
            </a:gsLst>
            <a:lin ang="13500000" scaled="1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</a:pPr>
            <a:r>
              <a:rPr lang="es-PE" sz="2400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Chay </a:t>
            </a:r>
            <a:r>
              <a:rPr lang="es-PE" sz="2400" i="1" dirty="0" err="1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maskarillawan</a:t>
            </a:r>
            <a:r>
              <a:rPr lang="es-PE" sz="2400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s-PE" sz="2400" i="1" dirty="0" err="1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uya</a:t>
            </a:r>
            <a:r>
              <a:rPr lang="es-PE" sz="2400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PE" sz="2400" i="1" dirty="0" err="1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tapawan</a:t>
            </a:r>
            <a:r>
              <a:rPr lang="es-PE" sz="2400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PE" sz="2400" i="1" dirty="0" err="1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allinta</a:t>
            </a:r>
            <a:r>
              <a:rPr lang="es-PE" sz="2400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PE" sz="2400" i="1" dirty="0" err="1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churakuspa</a:t>
            </a:r>
            <a:r>
              <a:rPr lang="es-PE" sz="2400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PE" sz="2400" i="1" dirty="0" err="1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purinanchik</a:t>
            </a:r>
            <a:r>
              <a:rPr lang="es-PE" sz="2400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s-PE" sz="2800" dirty="0" smtClean="0">
              <a:solidFill>
                <a:srgbClr val="444444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52" b="98759" l="1064" r="100000">
                        <a14:foregroundMark x1="42199" y1="41489" x2="47518" y2="43972"/>
                        <a14:foregroundMark x1="50709" y1="36170" x2="54610" y2="44149"/>
                        <a14:foregroundMark x1="51950" y1="35106" x2="58333" y2="41312"/>
                        <a14:foregroundMark x1="60461" y1="32270" x2="57624" y2="35461"/>
                        <a14:foregroundMark x1="63121" y1="27305" x2="70390" y2="36170"/>
                        <a14:foregroundMark x1="71277" y1="41667" x2="70567" y2="45390"/>
                        <a14:foregroundMark x1="46809" y1="79433" x2="77305" y2="60461"/>
                      </a14:backgroundRemoval>
                    </a14:imgEffect>
                  </a14:imgLayer>
                </a14:imgProps>
              </a:ext>
            </a:extLst>
          </a:blip>
          <a:srcRect l="3395" t="18214" r="3594" b="14837"/>
          <a:stretch/>
        </p:blipFill>
        <p:spPr>
          <a:xfrm>
            <a:off x="7310312" y="5101951"/>
            <a:ext cx="1640857" cy="1181100"/>
          </a:xfrm>
          <a:prstGeom prst="rect">
            <a:avLst/>
          </a:prstGeom>
        </p:spPr>
      </p:pic>
      <p:sp>
        <p:nvSpPr>
          <p:cNvPr id="19" name="Proceso alternativo 18"/>
          <p:cNvSpPr/>
          <p:nvPr/>
        </p:nvSpPr>
        <p:spPr>
          <a:xfrm>
            <a:off x="1663748" y="5184166"/>
            <a:ext cx="5595223" cy="976579"/>
          </a:xfrm>
          <a:prstGeom prst="flowChartAlternateProcess">
            <a:avLst/>
          </a:prstGeom>
          <a:gradFill>
            <a:gsLst>
              <a:gs pos="0">
                <a:schemeClr val="accent1">
                  <a:lumMod val="45000"/>
                  <a:lumOff val="55000"/>
                </a:schemeClr>
              </a:gs>
              <a:gs pos="13000">
                <a:srgbClr val="C2DAEF"/>
              </a:gs>
              <a:gs pos="21000">
                <a:schemeClr val="accent1">
                  <a:lumMod val="45000"/>
                  <a:lumOff val="55000"/>
                </a:schemeClr>
              </a:gs>
              <a:gs pos="5000">
                <a:schemeClr val="accent1">
                  <a:lumMod val="30000"/>
                  <a:lumOff val="70000"/>
                </a:schemeClr>
              </a:gs>
            </a:gsLst>
            <a:lin ang="13500000" scaled="1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</a:pPr>
            <a:r>
              <a:rPr lang="es-PE" sz="2400" i="1" dirty="0" err="1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Atispaqa</a:t>
            </a:r>
            <a:r>
              <a:rPr lang="es-PE" sz="2400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chay </a:t>
            </a:r>
            <a:r>
              <a:rPr lang="es-PE" sz="2400" i="1" dirty="0" err="1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alkulwanpas</a:t>
            </a:r>
            <a:r>
              <a:rPr lang="es-PE" sz="2400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sapa </a:t>
            </a:r>
            <a:r>
              <a:rPr lang="es-PE" sz="2400" i="1" dirty="0" err="1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kuti</a:t>
            </a:r>
            <a:r>
              <a:rPr lang="es-PE" sz="2400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PE" sz="2400" i="1" dirty="0" err="1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aywikunanchikmi</a:t>
            </a:r>
            <a:r>
              <a:rPr lang="es-PE" sz="2400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s-PE" sz="2800" dirty="0" smtClean="0">
              <a:solidFill>
                <a:srgbClr val="444444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26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.pinimg.com/564x/78/d1/03/78d103c14d03c23da0156f55e694f2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673"/>
            <a:ext cx="9144000" cy="687172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sp>
        <p:nvSpPr>
          <p:cNvPr id="3" name="AutoShape 4" descr="blob:https://web.whatsapp.com/fe3246ae-6f08-4a3e-95b0-e78e61e9c99c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" name="AutoShape 6" descr="blob:https://web.whatsapp.com/fe3246ae-6f08-4a3e-95b0-e78e61e9c99c"/>
          <p:cNvSpPr>
            <a:spLocks noChangeAspect="1" noChangeArrowheads="1"/>
          </p:cNvSpPr>
          <p:nvPr/>
        </p:nvSpPr>
        <p:spPr bwMode="auto">
          <a:xfrm>
            <a:off x="460375" y="1603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" name="Título 9"/>
          <p:cNvSpPr txBox="1">
            <a:spLocks/>
          </p:cNvSpPr>
          <p:nvPr/>
        </p:nvSpPr>
        <p:spPr>
          <a:xfrm>
            <a:off x="2896828" y="5345197"/>
            <a:ext cx="5486400" cy="95745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s-PE" sz="2800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Rimanakuykuy</a:t>
            </a:r>
            <a:r>
              <a:rPr lang="es-PE" sz="28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PE" sz="2800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karullamanta</a:t>
            </a:r>
            <a:r>
              <a:rPr lang="es-PE" sz="28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ama </a:t>
            </a:r>
            <a:r>
              <a:rPr lang="es-PE" sz="2800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hapinakuspa</a:t>
            </a:r>
            <a:r>
              <a:rPr lang="es-PE" sz="2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s-PE" sz="28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PE" sz="28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makita</a:t>
            </a:r>
            <a:r>
              <a:rPr lang="es-PE" sz="2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PE" sz="2800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uqarispalla</a:t>
            </a:r>
            <a:r>
              <a:rPr lang="es-PE" sz="28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s-PE" sz="28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ítulo 9"/>
          <p:cNvSpPr txBox="1">
            <a:spLocks/>
          </p:cNvSpPr>
          <p:nvPr/>
        </p:nvSpPr>
        <p:spPr>
          <a:xfrm>
            <a:off x="242648" y="3194819"/>
            <a:ext cx="6141727" cy="9944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s-PE" sz="2800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Uhuspa</a:t>
            </a:r>
            <a:r>
              <a:rPr lang="es-PE" sz="28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PE" sz="2800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utaq</a:t>
            </a:r>
            <a:r>
              <a:rPr lang="es-PE" sz="28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PE" sz="2800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chullispa</a:t>
            </a:r>
            <a:r>
              <a:rPr lang="es-PE" sz="28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PE" sz="2800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simiykita</a:t>
            </a:r>
            <a:r>
              <a:rPr lang="es-PE" sz="28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PE" sz="2800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kuchusniykiwam</a:t>
            </a:r>
            <a:r>
              <a:rPr lang="es-PE" sz="28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PE" sz="2800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maytukuspa</a:t>
            </a:r>
            <a:r>
              <a:rPr lang="es-PE" sz="28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PE" sz="2800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harkakuy</a:t>
            </a:r>
            <a:r>
              <a:rPr lang="es-PE" sz="2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" name="Rectángulo redondeado 1"/>
          <p:cNvSpPr/>
          <p:nvPr/>
        </p:nvSpPr>
        <p:spPr>
          <a:xfrm>
            <a:off x="4457700" y="695325"/>
            <a:ext cx="45719" cy="457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106" y1="28881" x2="37766" y2="31769"/>
                        <a14:foregroundMark x1="49823" y1="28881" x2="48582" y2="32310"/>
                        <a14:foregroundMark x1="61348" y1="37004" x2="72163" y2="34296"/>
                        <a14:foregroundMark x1="61879" y1="30144" x2="72695" y2="27617"/>
                        <a14:foregroundMark x1="76241" y1="23827" x2="78901" y2="41697"/>
                        <a14:foregroundMark x1="40248" y1="34116" x2="45213" y2="344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667897" y="-244401"/>
            <a:ext cx="1574587" cy="154666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012" y="4707697"/>
            <a:ext cx="1943100" cy="1755672"/>
          </a:xfrm>
          <a:prstGeom prst="ellipse">
            <a:avLst/>
          </a:prstGeom>
          <a:ln w="63500" cap="rnd">
            <a:solidFill>
              <a:srgbClr val="1C8D9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16"/>
          <a:stretch/>
        </p:blipFill>
        <p:spPr>
          <a:xfrm rot="10800000" flipH="1" flipV="1">
            <a:off x="6262632" y="2565198"/>
            <a:ext cx="2362882" cy="2163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ángulo redondeado 10"/>
          <p:cNvSpPr/>
          <p:nvPr/>
        </p:nvSpPr>
        <p:spPr>
          <a:xfrm>
            <a:off x="1234688" y="755744"/>
            <a:ext cx="7117272" cy="163236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</a:pPr>
            <a:r>
              <a:rPr lang="es-PE" sz="2800" i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Ama  </a:t>
            </a:r>
            <a:r>
              <a:rPr lang="es-PE" sz="2800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qacha</a:t>
            </a:r>
            <a:r>
              <a:rPr lang="es-PE" sz="28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PE" sz="2800" i="1" dirty="0" err="1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makiwanqa</a:t>
            </a:r>
            <a:r>
              <a:rPr lang="es-PE" sz="2800" i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PE" sz="2800" i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PE" sz="2800" i="1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sinqanchikta</a:t>
            </a:r>
            <a:r>
              <a:rPr lang="es-PE" sz="2800" i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s-PE" sz="2800" i="1" dirty="0" err="1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siminchikta</a:t>
            </a:r>
            <a:r>
              <a:rPr lang="es-PE" sz="2800" i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es-PE" sz="2800" i="1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</a:t>
            </a:r>
            <a:r>
              <a:rPr lang="es-PE" sz="2800" i="1" dirty="0" err="1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apikunachu</a:t>
            </a:r>
            <a:r>
              <a:rPr lang="es-PE" sz="2800" i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s-PE" sz="2800" i="1" dirty="0" err="1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nitaq</a:t>
            </a:r>
            <a:r>
              <a:rPr lang="es-PE" sz="2800" i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PE" sz="2800" i="1" dirty="0" err="1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ñawita</a:t>
            </a:r>
            <a:r>
              <a:rPr lang="es-PE" sz="2800" i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PE" sz="2800" i="1" dirty="0" err="1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qaqukunachu</a:t>
            </a:r>
            <a:r>
              <a:rPr lang="es-PE" sz="2800" i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s-PE" sz="2800" i="1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684" l="4739" r="96569"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2" y="942361"/>
            <a:ext cx="1207156" cy="13436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454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.pinimg.com/564x/78/d1/03/78d103c14d03c23da0156f55e694f2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" y="-13726"/>
            <a:ext cx="9144000" cy="687172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sp>
        <p:nvSpPr>
          <p:cNvPr id="3" name="AutoShape 4" descr="blob:https://web.whatsapp.com/fe3246ae-6f08-4a3e-95b0-e78e61e9c99c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" name="AutoShape 6" descr="blob:https://web.whatsapp.com/fe3246ae-6f08-4a3e-95b0-e78e61e9c99c"/>
          <p:cNvSpPr>
            <a:spLocks noChangeAspect="1" noChangeArrowheads="1"/>
          </p:cNvSpPr>
          <p:nvPr/>
        </p:nvSpPr>
        <p:spPr bwMode="auto">
          <a:xfrm>
            <a:off x="460375" y="1603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" name="Proceso alternativo 14"/>
          <p:cNvSpPr/>
          <p:nvPr/>
        </p:nvSpPr>
        <p:spPr>
          <a:xfrm>
            <a:off x="3598925" y="1350582"/>
            <a:ext cx="5424304" cy="1759489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</a:pPr>
            <a:r>
              <a:rPr lang="es-PE" sz="2300" i="1" dirty="0" err="1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Chaynallataq</a:t>
            </a:r>
            <a:r>
              <a:rPr lang="es-PE" sz="2300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s-PE" sz="2300" i="1" dirty="0" err="1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manapunis</a:t>
            </a:r>
            <a:r>
              <a:rPr lang="es-PE" sz="2300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es-PE" sz="2300" i="1" dirty="0" err="1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achka</a:t>
            </a:r>
            <a:r>
              <a:rPr lang="es-PE" sz="2300" i="1" dirty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PE" sz="2300" i="1" dirty="0" err="1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runawanqa</a:t>
            </a:r>
            <a:r>
              <a:rPr lang="es-PE" sz="2300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PE" sz="2300" i="1" dirty="0" err="1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huñunakuchwanchu</a:t>
            </a:r>
            <a:r>
              <a:rPr lang="es-PE" sz="2300" i="1" dirty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s-PE" sz="2300" i="1" dirty="0" err="1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chaypis</a:t>
            </a:r>
            <a:r>
              <a:rPr lang="es-PE" sz="2300" i="1" dirty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PE" sz="2300" i="1" dirty="0" err="1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kay</a:t>
            </a:r>
            <a:r>
              <a:rPr lang="es-PE" sz="2300" i="1" dirty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PE" sz="2300" i="1" dirty="0" err="1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unquyqa</a:t>
            </a:r>
            <a:r>
              <a:rPr lang="es-PE" sz="2300" i="1" dirty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PE" sz="2300" i="1" dirty="0" err="1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qunqayllamanta</a:t>
            </a:r>
            <a:r>
              <a:rPr lang="es-PE" sz="2300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PE" sz="2300" i="1" dirty="0" err="1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runaman</a:t>
            </a:r>
            <a:r>
              <a:rPr lang="es-PE" sz="2300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PE" sz="2300" i="1" dirty="0" err="1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ratakuykunman</a:t>
            </a:r>
            <a:r>
              <a:rPr lang="es-PE" sz="2300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44" b="89776" l="1917" r="97923">
                        <a14:foregroundMark x1="21885" y1="35623" x2="21885" y2="35623"/>
                        <a14:backgroundMark x1="6390" y1="46326" x2="14058" y2="45367"/>
                        <a14:backgroundMark x1="18211" y1="31949" x2="30511" y2="35623"/>
                        <a14:backgroundMark x1="34345" y1="24601" x2="43450" y2="31150"/>
                        <a14:backgroundMark x1="42652" y1="58147" x2="42652" y2="58147"/>
                        <a14:backgroundMark x1="27636" y1="59105" x2="27636" y2="59105"/>
                        <a14:backgroundMark x1="27316" y1="63419" x2="27316" y2="63419"/>
                        <a14:backgroundMark x1="27796" y1="66454" x2="27796" y2="66454"/>
                        <a14:backgroundMark x1="57029" y1="78115" x2="57029" y2="78115"/>
                        <a14:backgroundMark x1="67093" y1="72843" x2="67093" y2="72843"/>
                        <a14:backgroundMark x1="65016" y1="45048" x2="65016" y2="45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432" b="10396"/>
          <a:stretch/>
        </p:blipFill>
        <p:spPr>
          <a:xfrm>
            <a:off x="8626" y="876516"/>
            <a:ext cx="3604815" cy="21828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7" name="Rectángulo redondeado 16"/>
          <p:cNvSpPr/>
          <p:nvPr/>
        </p:nvSpPr>
        <p:spPr>
          <a:xfrm>
            <a:off x="237192" y="4607427"/>
            <a:ext cx="6476748" cy="13944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</a:pPr>
            <a:r>
              <a:rPr lang="es-PE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Wasillanchikpim</a:t>
            </a:r>
            <a:r>
              <a:rPr lang="es-PE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PE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qipakuna</a:t>
            </a:r>
            <a:r>
              <a:rPr lang="es-PE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s-PE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manam</a:t>
            </a:r>
            <a:r>
              <a:rPr lang="es-PE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es-PE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huk</a:t>
            </a:r>
            <a:r>
              <a:rPr lang="es-PE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PE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llaqtakunaman</a:t>
            </a:r>
            <a:r>
              <a:rPr lang="es-PE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PE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ayllukunaman</a:t>
            </a:r>
            <a:r>
              <a:rPr lang="es-PE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PE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rinachu</a:t>
            </a:r>
            <a:r>
              <a:rPr lang="es-PE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s-PE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chaymi</a:t>
            </a:r>
            <a:r>
              <a:rPr lang="es-PE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PE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ayllunchik</a:t>
            </a:r>
            <a:r>
              <a:rPr lang="es-PE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PE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waqaychakunqa</a:t>
            </a:r>
            <a:r>
              <a:rPr lang="es-PE" sz="2400" i="1" dirty="0" smtClean="0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  </a:t>
            </a:r>
            <a:endParaRPr lang="es-PE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1523" y="4253085"/>
            <a:ext cx="1803520" cy="183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30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.pinimg.com/564x/78/d1/03/78d103c14d03c23da0156f55e694f2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9"/>
            <a:ext cx="9144000" cy="687172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sp>
        <p:nvSpPr>
          <p:cNvPr id="3" name="AutoShape 4" descr="blob:https://web.whatsapp.com/fe3246ae-6f08-4a3e-95b0-e78e61e9c99c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" name="AutoShape 6" descr="blob:https://web.whatsapp.com/fe3246ae-6f08-4a3e-95b0-e78e61e9c99c"/>
          <p:cNvSpPr>
            <a:spLocks noChangeAspect="1" noChangeArrowheads="1"/>
          </p:cNvSpPr>
          <p:nvPr/>
        </p:nvSpPr>
        <p:spPr bwMode="auto">
          <a:xfrm>
            <a:off x="460375" y="1603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" name="Proceso alternativo 15"/>
          <p:cNvSpPr/>
          <p:nvPr/>
        </p:nvSpPr>
        <p:spPr>
          <a:xfrm>
            <a:off x="612775" y="696710"/>
            <a:ext cx="8208495" cy="1831637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</a:pPr>
            <a:r>
              <a:rPr lang="es-PE" sz="2400" b="1" i="1" dirty="0" err="1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Uma</a:t>
            </a:r>
            <a:r>
              <a:rPr lang="es-PE" sz="2400" b="1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nanay,  </a:t>
            </a:r>
            <a:r>
              <a:rPr lang="es-PE" sz="2400" b="1" i="1" dirty="0" err="1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uhuy</a:t>
            </a:r>
            <a:r>
              <a:rPr lang="es-PE" sz="2400" b="1" i="1" dirty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s-PE" sz="2400" b="1" i="1" dirty="0" err="1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kunka</a:t>
            </a:r>
            <a:r>
              <a:rPr lang="es-PE" sz="2400" b="1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PE" sz="2400" b="1" i="1" dirty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nanay, </a:t>
            </a:r>
            <a:r>
              <a:rPr lang="es-PE" sz="2400" b="1" i="1" dirty="0" err="1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rupariy</a:t>
            </a:r>
            <a:r>
              <a:rPr lang="es-PE" sz="2400" b="1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s-PE" sz="2400" b="1" i="1" dirty="0" err="1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qichay</a:t>
            </a:r>
            <a:r>
              <a:rPr lang="es-PE" sz="2400" b="1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PE" sz="2400" b="1" i="1" dirty="0" err="1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ima</a:t>
            </a:r>
            <a:r>
              <a:rPr lang="es-PE" sz="2400" b="1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PE" sz="2400" b="1" i="1" dirty="0" err="1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kanqa</a:t>
            </a:r>
            <a:r>
              <a:rPr lang="es-PE" sz="2400" b="1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PE" sz="2400" b="1" i="1" dirty="0" err="1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chayqa</a:t>
            </a:r>
            <a:r>
              <a:rPr lang="es-PE" sz="2400" b="1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PE" sz="2400" b="1" i="1" dirty="0" err="1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maytukuypuni</a:t>
            </a:r>
            <a:r>
              <a:rPr lang="es-PE" sz="2400" b="1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s-PE" sz="2400" b="1" i="1" dirty="0" err="1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hinaspa</a:t>
            </a:r>
            <a:r>
              <a:rPr lang="es-PE" sz="2400" b="1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PE" sz="2400" b="1" i="1" dirty="0" err="1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hampina</a:t>
            </a:r>
            <a:r>
              <a:rPr lang="es-PE" sz="2400" b="1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PE" sz="2400" b="1" i="1" dirty="0" err="1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wasiman</a:t>
            </a:r>
            <a:r>
              <a:rPr lang="es-PE" sz="2400" b="1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rispa </a:t>
            </a:r>
            <a:r>
              <a:rPr lang="es-PE" sz="2400" b="1" i="1" dirty="0" err="1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ima</a:t>
            </a:r>
            <a:r>
              <a:rPr lang="es-PE" sz="2400" b="1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PE" sz="2400" b="1" i="1" dirty="0" err="1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nanasusqaykita</a:t>
            </a:r>
            <a:r>
              <a:rPr lang="es-PE" sz="2400" b="1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PE" sz="2400" b="1" i="1" dirty="0" err="1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willakuy</a:t>
            </a:r>
            <a:r>
              <a:rPr lang="es-PE" sz="2400" b="1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s-PE" sz="2400" b="1" i="1" dirty="0" err="1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Hinallataq</a:t>
            </a:r>
            <a:r>
              <a:rPr lang="es-PE" sz="2400" b="1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PE" sz="2400" b="1" i="1" dirty="0" err="1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hampina</a:t>
            </a:r>
            <a:r>
              <a:rPr lang="es-PE" sz="2400" b="1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PE" sz="2400" b="1" i="1" dirty="0" err="1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qurakunawan</a:t>
            </a:r>
            <a:r>
              <a:rPr lang="es-PE" sz="2400" b="1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es-PE" sz="2400" b="1" i="1" dirty="0" err="1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matiku</a:t>
            </a:r>
            <a:r>
              <a:rPr lang="es-PE" sz="2400" b="1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s-PE" sz="2400" b="1" i="1" dirty="0" err="1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yukalituwan</a:t>
            </a:r>
            <a:r>
              <a:rPr lang="es-PE" sz="2400" b="1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PE" sz="2400" b="1" i="1" dirty="0" err="1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ima</a:t>
            </a:r>
            <a:r>
              <a:rPr lang="es-PE" sz="2400" b="1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), </a:t>
            </a:r>
            <a:r>
              <a:rPr lang="es-PE" sz="2400" b="1" i="1" dirty="0" err="1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</a:t>
            </a:r>
            <a:r>
              <a:rPr lang="es-PE" sz="2400" b="1" i="1" dirty="0" err="1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ampikuy</a:t>
            </a:r>
            <a:r>
              <a:rPr lang="es-PE" sz="2400" b="1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s-PE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70" b="78287" l="5431" r="51118">
                        <a14:foregroundMark x1="42332" y1="25896" x2="42332" y2="25896"/>
                        <a14:foregroundMark x1="46326" y1="30677" x2="46326" y2="30677"/>
                        <a14:foregroundMark x1="51118" y1="41235" x2="51118" y2="41235"/>
                        <a14:foregroundMark x1="44089" y1="53187" x2="44089" y2="53187"/>
                        <a14:foregroundMark x1="36422" y1="47610" x2="36422" y2="47610"/>
                        <a14:foregroundMark x1="36102" y1="40239" x2="36102" y2="40239"/>
                        <a14:foregroundMark x1="32428" y1="36653" x2="32428" y2="36653"/>
                        <a14:foregroundMark x1="36262" y1="34462" x2="43930" y2="41434"/>
                        <a14:foregroundMark x1="39776" y1="29880" x2="44569" y2="29880"/>
                        <a14:foregroundMark x1="37700" y1="33068" x2="47604" y2="35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59" t="6687" r="51825" b="21144"/>
          <a:stretch/>
        </p:blipFill>
        <p:spPr>
          <a:xfrm>
            <a:off x="1375348" y="3162064"/>
            <a:ext cx="2286908" cy="302062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/>
          <a:srcRect b="33750"/>
          <a:stretch/>
        </p:blipFill>
        <p:spPr>
          <a:xfrm>
            <a:off x="4714875" y="3887164"/>
            <a:ext cx="4356869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.pinimg.com/564x/78/d1/03/78d103c14d03c23da0156f55e694f2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49"/>
            <a:ext cx="9144000" cy="687172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sp>
        <p:nvSpPr>
          <p:cNvPr id="7" name="Rectángulo redondeado 6"/>
          <p:cNvSpPr/>
          <p:nvPr/>
        </p:nvSpPr>
        <p:spPr>
          <a:xfrm>
            <a:off x="460659" y="2142220"/>
            <a:ext cx="8222680" cy="1804749"/>
          </a:xfrm>
          <a:prstGeom prst="roundRect">
            <a:avLst/>
          </a:prstGeom>
          <a:blipFill>
            <a:blip r:embed="rId4">
              <a:alphaModFix amt="99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encilSketch/>
                      </a14:imgEffect>
                      <a14:imgEffect>
                        <a14:colorTemperature colorTemp="7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effectLst>
            <a:glow rad="50800">
              <a:schemeClr val="tx1">
                <a:alpha val="40000"/>
              </a:schemeClr>
            </a:glow>
            <a:reflection stA="45000" endPos="1000" dist="50800" dir="5400000" sy="-100000" algn="bl" rotWithShape="0"/>
            <a:softEdge rad="0"/>
          </a:effectLst>
          <a:scene3d>
            <a:camera prst="orthographicFront"/>
            <a:lightRig rig="threePt" dir="t"/>
          </a:scene3d>
          <a:sp3d extrusionH="76200">
            <a:extrusionClr>
              <a:schemeClr val="bg1"/>
            </a:extrusion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000" i="1" dirty="0" err="1" smtClean="0">
                <a:solidFill>
                  <a:srgbClr val="303030"/>
                </a:solidFill>
                <a:latin typeface="Century Gothic" panose="020B0502020202020204" pitchFamily="34" charset="0"/>
              </a:rPr>
              <a:t>Warmataqa</a:t>
            </a:r>
            <a:r>
              <a:rPr lang="es-PE" sz="2000" i="1" dirty="0" smtClean="0">
                <a:solidFill>
                  <a:srgbClr val="303030"/>
                </a:solidFill>
                <a:latin typeface="Century Gothic" panose="020B0502020202020204" pitchFamily="34" charset="0"/>
              </a:rPr>
              <a:t>  </a:t>
            </a:r>
            <a:r>
              <a:rPr lang="es-PE" sz="2000" i="1" dirty="0" err="1">
                <a:solidFill>
                  <a:srgbClr val="303030"/>
                </a:solidFill>
                <a:latin typeface="Century Gothic" panose="020B0502020202020204" pitchFamily="34" charset="0"/>
              </a:rPr>
              <a:t>ima</a:t>
            </a:r>
            <a:r>
              <a:rPr lang="es-PE" sz="2000" i="1" dirty="0">
                <a:solidFill>
                  <a:srgbClr val="303030"/>
                </a:solidFill>
                <a:latin typeface="Century Gothic" panose="020B0502020202020204" pitchFamily="34" charset="0"/>
              </a:rPr>
              <a:t> </a:t>
            </a:r>
            <a:r>
              <a:rPr lang="es-PE" sz="2000" i="1" dirty="0" err="1">
                <a:solidFill>
                  <a:srgbClr val="303030"/>
                </a:solidFill>
                <a:latin typeface="Century Gothic" panose="020B0502020202020204" pitchFamily="34" charset="0"/>
              </a:rPr>
              <a:t>kaqta</a:t>
            </a:r>
            <a:r>
              <a:rPr lang="es-PE" sz="2000" i="1" dirty="0">
                <a:solidFill>
                  <a:srgbClr val="303030"/>
                </a:solidFill>
                <a:latin typeface="Century Gothic" panose="020B0502020202020204" pitchFamily="34" charset="0"/>
              </a:rPr>
              <a:t> </a:t>
            </a:r>
            <a:r>
              <a:rPr lang="es-PE" sz="2000" i="1" dirty="0" err="1" smtClean="0">
                <a:solidFill>
                  <a:srgbClr val="303030"/>
                </a:solidFill>
                <a:latin typeface="Century Gothic" panose="020B0502020202020204" pitchFamily="34" charset="0"/>
              </a:rPr>
              <a:t>willakuna</a:t>
            </a:r>
            <a:r>
              <a:rPr lang="es-PE" sz="2000" i="1" dirty="0" smtClean="0">
                <a:solidFill>
                  <a:srgbClr val="303030"/>
                </a:solidFill>
                <a:latin typeface="Century Gothic" panose="020B0502020202020204" pitchFamily="34" charset="0"/>
              </a:rPr>
              <a:t>.</a:t>
            </a:r>
            <a:endParaRPr lang="es-PE" sz="2000" i="1" dirty="0">
              <a:solidFill>
                <a:srgbClr val="30303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000" i="1" dirty="0" smtClean="0">
                <a:solidFill>
                  <a:srgbClr val="303030"/>
                </a:solidFill>
                <a:latin typeface="Century Gothic" panose="020B0502020202020204" pitchFamily="34" charset="0"/>
              </a:rPr>
              <a:t>Ama </a:t>
            </a:r>
            <a:r>
              <a:rPr lang="es-PE" sz="2000" i="1" dirty="0" err="1" smtClean="0">
                <a:solidFill>
                  <a:srgbClr val="303030"/>
                </a:solidFill>
                <a:latin typeface="Century Gothic" panose="020B0502020202020204" pitchFamily="34" charset="0"/>
              </a:rPr>
              <a:t>llumpay</a:t>
            </a:r>
            <a:r>
              <a:rPr lang="es-PE" sz="2000" i="1" dirty="0" smtClean="0">
                <a:solidFill>
                  <a:srgbClr val="303030"/>
                </a:solidFill>
                <a:latin typeface="Century Gothic" panose="020B0502020202020204" pitchFamily="34" charset="0"/>
              </a:rPr>
              <a:t>  </a:t>
            </a:r>
            <a:r>
              <a:rPr lang="es-PE" sz="2000" i="1" dirty="0" err="1" smtClean="0">
                <a:solidFill>
                  <a:srgbClr val="303030"/>
                </a:solidFill>
                <a:latin typeface="Century Gothic" panose="020B0502020202020204" pitchFamily="34" charset="0"/>
              </a:rPr>
              <a:t>llakiy</a:t>
            </a:r>
            <a:r>
              <a:rPr lang="es-PE" sz="2000" i="1" dirty="0" smtClean="0">
                <a:solidFill>
                  <a:srgbClr val="303030"/>
                </a:solidFill>
                <a:latin typeface="Century Gothic" panose="020B0502020202020204" pitchFamily="34" charset="0"/>
              </a:rPr>
              <a:t> </a:t>
            </a:r>
            <a:r>
              <a:rPr lang="es-PE" sz="2000" i="1" dirty="0" err="1" smtClean="0">
                <a:solidFill>
                  <a:srgbClr val="303030"/>
                </a:solidFill>
                <a:latin typeface="Century Gothic" panose="020B0502020202020204" pitchFamily="34" charset="0"/>
              </a:rPr>
              <a:t>kawsaykunataqa</a:t>
            </a:r>
            <a:r>
              <a:rPr lang="es-PE" sz="2000" i="1" dirty="0" smtClean="0">
                <a:solidFill>
                  <a:srgbClr val="303030"/>
                </a:solidFill>
                <a:latin typeface="Century Gothic" panose="020B0502020202020204" pitchFamily="34" charset="0"/>
              </a:rPr>
              <a:t> </a:t>
            </a:r>
            <a:r>
              <a:rPr lang="es-PE" sz="2000" i="1" dirty="0" err="1" smtClean="0">
                <a:solidFill>
                  <a:srgbClr val="303030"/>
                </a:solidFill>
                <a:latin typeface="Century Gothic" panose="020B0502020202020204" pitchFamily="34" charset="0"/>
              </a:rPr>
              <a:t>willanachu</a:t>
            </a:r>
            <a:r>
              <a:rPr lang="es-PE" sz="2000" i="1" dirty="0" smtClean="0">
                <a:solidFill>
                  <a:srgbClr val="303030"/>
                </a:solidFill>
                <a:latin typeface="Century Gothic" panose="020B0502020202020204" pitchFamily="34" charset="0"/>
              </a:rPr>
              <a:t>, </a:t>
            </a:r>
            <a:r>
              <a:rPr lang="es-PE" sz="2000" i="1" dirty="0" err="1" smtClean="0">
                <a:solidFill>
                  <a:srgbClr val="303030"/>
                </a:solidFill>
                <a:latin typeface="Century Gothic" panose="020B0502020202020204" pitchFamily="34" charset="0"/>
              </a:rPr>
              <a:t>aswan</a:t>
            </a:r>
            <a:r>
              <a:rPr lang="es-PE" sz="2000" i="1" dirty="0" smtClean="0">
                <a:solidFill>
                  <a:srgbClr val="303030"/>
                </a:solidFill>
                <a:latin typeface="Century Gothic" panose="020B0502020202020204" pitchFamily="34" charset="0"/>
              </a:rPr>
              <a:t> </a:t>
            </a:r>
            <a:r>
              <a:rPr lang="es-PE" sz="2000" i="1" dirty="0" err="1" smtClean="0">
                <a:solidFill>
                  <a:srgbClr val="303030"/>
                </a:solidFill>
                <a:latin typeface="Century Gothic" panose="020B0502020202020204" pitchFamily="34" charset="0"/>
              </a:rPr>
              <a:t>imakunata</a:t>
            </a:r>
            <a:r>
              <a:rPr lang="es-PE" sz="2000" i="1" dirty="0" smtClean="0">
                <a:solidFill>
                  <a:srgbClr val="303030"/>
                </a:solidFill>
                <a:latin typeface="Century Gothic" panose="020B0502020202020204" pitchFamily="34" charset="0"/>
              </a:rPr>
              <a:t> </a:t>
            </a:r>
            <a:r>
              <a:rPr lang="es-PE" sz="2000" i="1" dirty="0" err="1" smtClean="0">
                <a:solidFill>
                  <a:srgbClr val="303030"/>
                </a:solidFill>
                <a:latin typeface="Century Gothic" panose="020B0502020202020204" pitchFamily="34" charset="0"/>
              </a:rPr>
              <a:t>ruraspa</a:t>
            </a:r>
            <a:r>
              <a:rPr lang="es-PE" sz="2000" i="1" dirty="0" smtClean="0">
                <a:solidFill>
                  <a:srgbClr val="303030"/>
                </a:solidFill>
                <a:latin typeface="Century Gothic" panose="020B0502020202020204" pitchFamily="34" charset="0"/>
              </a:rPr>
              <a:t> </a:t>
            </a:r>
            <a:r>
              <a:rPr lang="es-PE" sz="2000" i="1" dirty="0" err="1" smtClean="0">
                <a:solidFill>
                  <a:srgbClr val="303030"/>
                </a:solidFill>
                <a:latin typeface="Century Gothic" panose="020B0502020202020204" pitchFamily="34" charset="0"/>
              </a:rPr>
              <a:t>kusichina</a:t>
            </a:r>
            <a:r>
              <a:rPr lang="es-PE" sz="2000" i="1" dirty="0" smtClean="0">
                <a:solidFill>
                  <a:srgbClr val="303030"/>
                </a:solidFill>
                <a:latin typeface="Century Gothic" panose="020B0502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000" i="1" dirty="0" err="1" smtClean="0">
                <a:solidFill>
                  <a:srgbClr val="303030"/>
                </a:solidFill>
                <a:latin typeface="Century Gothic" panose="020B0502020202020204" pitchFamily="34" charset="0"/>
              </a:rPr>
              <a:t>Ima</a:t>
            </a:r>
            <a:r>
              <a:rPr lang="es-PE" sz="2000" i="1" dirty="0" smtClean="0">
                <a:solidFill>
                  <a:srgbClr val="303030"/>
                </a:solidFill>
                <a:latin typeface="Century Gothic" panose="020B0502020202020204" pitchFamily="34" charset="0"/>
              </a:rPr>
              <a:t> </a:t>
            </a:r>
            <a:r>
              <a:rPr lang="es-PE" sz="2000" i="1" dirty="0" err="1">
                <a:solidFill>
                  <a:srgbClr val="303030"/>
                </a:solidFill>
                <a:latin typeface="Century Gothic" panose="020B0502020202020204" pitchFamily="34" charset="0"/>
              </a:rPr>
              <a:t>iskayrayay</a:t>
            </a:r>
            <a:r>
              <a:rPr lang="es-PE" sz="2000" i="1" dirty="0">
                <a:solidFill>
                  <a:srgbClr val="303030"/>
                </a:solidFill>
                <a:latin typeface="Century Gothic" panose="020B0502020202020204" pitchFamily="34" charset="0"/>
              </a:rPr>
              <a:t> </a:t>
            </a:r>
            <a:r>
              <a:rPr lang="es-PE" sz="2000" i="1" dirty="0" err="1">
                <a:solidFill>
                  <a:srgbClr val="303030"/>
                </a:solidFill>
                <a:latin typeface="Century Gothic" panose="020B0502020202020204" pitchFamily="34" charset="0"/>
              </a:rPr>
              <a:t>kaptimpas</a:t>
            </a:r>
            <a:r>
              <a:rPr lang="es-PE" sz="2000" i="1" dirty="0">
                <a:solidFill>
                  <a:srgbClr val="303030"/>
                </a:solidFill>
                <a:latin typeface="Century Gothic" panose="020B0502020202020204" pitchFamily="34" charset="0"/>
              </a:rPr>
              <a:t>  </a:t>
            </a:r>
            <a:r>
              <a:rPr lang="es-PE" sz="2000" i="1" dirty="0" err="1">
                <a:solidFill>
                  <a:srgbClr val="303030"/>
                </a:solidFill>
                <a:latin typeface="Century Gothic" panose="020B0502020202020204" pitchFamily="34" charset="0"/>
              </a:rPr>
              <a:t>sumaqllata</a:t>
            </a:r>
            <a:r>
              <a:rPr lang="es-PE" sz="2000" i="1" dirty="0">
                <a:solidFill>
                  <a:srgbClr val="303030"/>
                </a:solidFill>
                <a:latin typeface="Century Gothic" panose="020B0502020202020204" pitchFamily="34" charset="0"/>
              </a:rPr>
              <a:t> </a:t>
            </a:r>
            <a:r>
              <a:rPr lang="es-PE" sz="2000" i="1" dirty="0" err="1" smtClean="0">
                <a:solidFill>
                  <a:srgbClr val="303030"/>
                </a:solidFill>
                <a:latin typeface="Century Gothic" panose="020B0502020202020204" pitchFamily="34" charset="0"/>
              </a:rPr>
              <a:t>chuyanchana</a:t>
            </a:r>
            <a:r>
              <a:rPr lang="es-PE" sz="2000" i="1" dirty="0" smtClean="0">
                <a:solidFill>
                  <a:srgbClr val="303030"/>
                </a:solidFill>
                <a:latin typeface="Century Gothic" panose="020B0502020202020204" pitchFamily="34" charset="0"/>
              </a:rPr>
              <a:t> </a:t>
            </a:r>
            <a:r>
              <a:rPr lang="es-PE" sz="2000" i="1" dirty="0">
                <a:solidFill>
                  <a:srgbClr val="303030"/>
                </a:solidFill>
                <a:latin typeface="Century Gothic" panose="020B0502020202020204" pitchFamily="34" charset="0"/>
              </a:rPr>
              <a:t>ama </a:t>
            </a:r>
            <a:r>
              <a:rPr lang="es-PE" sz="2000" i="1" dirty="0" err="1" smtClean="0">
                <a:solidFill>
                  <a:srgbClr val="303030"/>
                </a:solidFill>
                <a:latin typeface="Century Gothic" panose="020B0502020202020204" pitchFamily="34" charset="0"/>
              </a:rPr>
              <a:t>tikrachispa</a:t>
            </a:r>
            <a:r>
              <a:rPr lang="es-PE" sz="2000" i="1" dirty="0" smtClean="0">
                <a:solidFill>
                  <a:srgbClr val="303030"/>
                </a:solidFill>
                <a:latin typeface="Century Gothic" panose="020B0502020202020204" pitchFamily="34" charset="0"/>
              </a:rPr>
              <a:t>,  </a:t>
            </a:r>
            <a:r>
              <a:rPr lang="es-PE" sz="2000" i="1" dirty="0" err="1" smtClean="0">
                <a:solidFill>
                  <a:srgbClr val="303030"/>
                </a:solidFill>
                <a:latin typeface="Century Gothic" panose="020B0502020202020204" pitchFamily="34" charset="0"/>
              </a:rPr>
              <a:t>chiqapta</a:t>
            </a:r>
            <a:r>
              <a:rPr lang="es-PE" sz="2000" i="1" dirty="0" smtClean="0">
                <a:solidFill>
                  <a:srgbClr val="303030"/>
                </a:solidFill>
                <a:latin typeface="Century Gothic" panose="020B0502020202020204" pitchFamily="34" charset="0"/>
              </a:rPr>
              <a:t>   </a:t>
            </a:r>
            <a:r>
              <a:rPr lang="es-PE" sz="2000" i="1" dirty="0" err="1" smtClean="0">
                <a:solidFill>
                  <a:srgbClr val="303030"/>
                </a:solidFill>
                <a:latin typeface="Century Gothic" panose="020B0502020202020204" pitchFamily="34" charset="0"/>
              </a:rPr>
              <a:t>willakuspa</a:t>
            </a:r>
            <a:r>
              <a:rPr lang="es-PE" sz="2000" i="1" dirty="0" smtClean="0">
                <a:solidFill>
                  <a:srgbClr val="303030"/>
                </a:solidFill>
                <a:latin typeface="Century Gothic" panose="020B0502020202020204" pitchFamily="34" charset="0"/>
              </a:rPr>
              <a:t>.</a:t>
            </a:r>
            <a:endParaRPr lang="es-PE" sz="2000" i="1" dirty="0">
              <a:solidFill>
                <a:srgbClr val="303030"/>
              </a:solidFill>
              <a:latin typeface="Century Gothic" panose="020B0502020202020204" pitchFamily="34" charset="0"/>
            </a:endParaRPr>
          </a:p>
        </p:txBody>
      </p:sp>
      <p:sp useBgFill="1">
        <p:nvSpPr>
          <p:cNvPr id="4" name="Rectángulo 3"/>
          <p:cNvSpPr/>
          <p:nvPr/>
        </p:nvSpPr>
        <p:spPr>
          <a:xfrm>
            <a:off x="288471" y="572320"/>
            <a:ext cx="8567057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PE" sz="32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¿</a:t>
            </a:r>
            <a:r>
              <a:rPr lang="es-PE" sz="3200" b="1" i="1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Imaynatataq</a:t>
            </a:r>
            <a:r>
              <a:rPr lang="es-PE" sz="3200" b="1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s-PE" sz="3200" b="1" i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kay</a:t>
            </a:r>
            <a:r>
              <a:rPr lang="es-PE" sz="32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s-PE" sz="3200" b="1" i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Coronavirusmanta</a:t>
            </a:r>
            <a:r>
              <a:rPr lang="es-PE" sz="32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  </a:t>
            </a:r>
            <a:r>
              <a:rPr lang="es-PE" sz="3200" b="1" i="1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warmakunata</a:t>
            </a:r>
            <a:endParaRPr lang="es-PE" sz="3200" b="1" i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s-PE" sz="32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s-PE" sz="3200" b="1" i="1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willana</a:t>
            </a:r>
            <a:r>
              <a:rPr lang="es-PE" sz="3200" b="1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?</a:t>
            </a:r>
            <a:endParaRPr lang="es-PE" sz="3200" b="1" i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1527315" y="5339850"/>
            <a:ext cx="6241624" cy="1242893"/>
          </a:xfrm>
          <a:prstGeom prst="roundRect">
            <a:avLst/>
          </a:prstGeom>
          <a:blipFill>
            <a:blip r:embed="rId4">
              <a:alphaModFix amt="99000"/>
              <a:extLst/>
            </a:blip>
            <a:tile tx="0" ty="0" sx="100000" sy="100000" flip="none" algn="tl"/>
          </a:blipFill>
          <a:effectLst>
            <a:glow rad="406400">
              <a:schemeClr val="tx1">
                <a:lumMod val="50000"/>
                <a:lumOff val="50000"/>
                <a:alpha val="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000" i="1" dirty="0" err="1" smtClean="0">
                <a:solidFill>
                  <a:srgbClr val="303030"/>
                </a:solidFill>
                <a:latin typeface="Century Gothic" panose="020B0502020202020204" pitchFamily="34" charset="0"/>
              </a:rPr>
              <a:t>Chaymi</a:t>
            </a:r>
            <a:r>
              <a:rPr lang="es-PE" sz="2000" i="1" dirty="0" smtClean="0">
                <a:solidFill>
                  <a:srgbClr val="303030"/>
                </a:solidFill>
                <a:latin typeface="Century Gothic" panose="020B0502020202020204" pitchFamily="34" charset="0"/>
              </a:rPr>
              <a:t>, </a:t>
            </a:r>
            <a:r>
              <a:rPr lang="es-PE" sz="2000" i="1" dirty="0" err="1">
                <a:solidFill>
                  <a:srgbClr val="303030"/>
                </a:solidFill>
                <a:latin typeface="Century Gothic" panose="020B0502020202020204" pitchFamily="34" charset="0"/>
              </a:rPr>
              <a:t>w</a:t>
            </a:r>
            <a:r>
              <a:rPr lang="es-PE" sz="2000" i="1" dirty="0" err="1" smtClean="0">
                <a:solidFill>
                  <a:srgbClr val="303030"/>
                </a:solidFill>
                <a:latin typeface="Century Gothic" panose="020B0502020202020204" pitchFamily="34" charset="0"/>
              </a:rPr>
              <a:t>asipi</a:t>
            </a:r>
            <a:r>
              <a:rPr lang="es-PE" sz="2000" i="1" dirty="0" smtClean="0">
                <a:solidFill>
                  <a:srgbClr val="303030"/>
                </a:solidFill>
                <a:latin typeface="Century Gothic" panose="020B0502020202020204" pitchFamily="34" charset="0"/>
              </a:rPr>
              <a:t> </a:t>
            </a:r>
            <a:r>
              <a:rPr lang="es-PE" sz="2000" i="1" dirty="0" err="1" smtClean="0">
                <a:solidFill>
                  <a:srgbClr val="303030"/>
                </a:solidFill>
                <a:latin typeface="Century Gothic" panose="020B0502020202020204" pitchFamily="34" charset="0"/>
              </a:rPr>
              <a:t>kuska</a:t>
            </a:r>
            <a:r>
              <a:rPr lang="es-PE" sz="2000" i="1" dirty="0" smtClean="0">
                <a:solidFill>
                  <a:srgbClr val="303030"/>
                </a:solidFill>
                <a:latin typeface="Century Gothic" panose="020B0502020202020204" pitchFamily="34" charset="0"/>
              </a:rPr>
              <a:t> </a:t>
            </a:r>
            <a:r>
              <a:rPr lang="es-PE" sz="2000" i="1" dirty="0" err="1" smtClean="0">
                <a:solidFill>
                  <a:srgbClr val="303030"/>
                </a:solidFill>
                <a:latin typeface="Century Gothic" panose="020B0502020202020204" pitchFamily="34" charset="0"/>
              </a:rPr>
              <a:t>pukllaychik</a:t>
            </a:r>
            <a:r>
              <a:rPr lang="es-PE" sz="2000" i="1" dirty="0" smtClean="0">
                <a:solidFill>
                  <a:srgbClr val="303030"/>
                </a:solidFill>
                <a:latin typeface="Century Gothic" panose="020B0502020202020204" pitchFamily="34" charset="0"/>
              </a:rPr>
              <a:t>, </a:t>
            </a:r>
            <a:r>
              <a:rPr lang="es-PE" sz="2000" i="1" dirty="0" err="1" smtClean="0">
                <a:solidFill>
                  <a:srgbClr val="303030"/>
                </a:solidFill>
                <a:latin typeface="Century Gothic" panose="020B0502020202020204" pitchFamily="34" charset="0"/>
              </a:rPr>
              <a:t>takiychik</a:t>
            </a:r>
            <a:r>
              <a:rPr lang="es-PE" sz="2000" i="1" dirty="0" smtClean="0">
                <a:solidFill>
                  <a:srgbClr val="303030"/>
                </a:solidFill>
                <a:latin typeface="Century Gothic" panose="020B0502020202020204" pitchFamily="34" charset="0"/>
              </a:rPr>
              <a:t>, llapa </a:t>
            </a:r>
            <a:r>
              <a:rPr lang="es-PE" sz="2000" i="1" dirty="0" err="1" smtClean="0">
                <a:solidFill>
                  <a:srgbClr val="303030"/>
                </a:solidFill>
                <a:latin typeface="Century Gothic" panose="020B0502020202020204" pitchFamily="34" charset="0"/>
              </a:rPr>
              <a:t>ima</a:t>
            </a:r>
            <a:r>
              <a:rPr lang="es-PE" sz="2000" i="1" dirty="0" smtClean="0">
                <a:solidFill>
                  <a:srgbClr val="303030"/>
                </a:solidFill>
                <a:latin typeface="Century Gothic" panose="020B0502020202020204" pitchFamily="34" charset="0"/>
              </a:rPr>
              <a:t> </a:t>
            </a:r>
            <a:r>
              <a:rPr lang="es-PE" sz="2000" i="1" dirty="0" err="1" smtClean="0">
                <a:solidFill>
                  <a:srgbClr val="303030"/>
                </a:solidFill>
                <a:latin typeface="Century Gothic" panose="020B0502020202020204" pitchFamily="34" charset="0"/>
              </a:rPr>
              <a:t>llamkaykunatapas</a:t>
            </a:r>
            <a:r>
              <a:rPr lang="es-PE" sz="2000" i="1" dirty="0" smtClean="0">
                <a:solidFill>
                  <a:srgbClr val="303030"/>
                </a:solidFill>
                <a:latin typeface="Century Gothic" panose="020B0502020202020204" pitchFamily="34" charset="0"/>
              </a:rPr>
              <a:t> </a:t>
            </a:r>
            <a:r>
              <a:rPr lang="es-PE" sz="2000" i="1" dirty="0" err="1" smtClean="0">
                <a:solidFill>
                  <a:srgbClr val="303030"/>
                </a:solidFill>
                <a:latin typeface="Century Gothic" panose="020B0502020202020204" pitchFamily="34" charset="0"/>
              </a:rPr>
              <a:t>ayllupi</a:t>
            </a:r>
            <a:r>
              <a:rPr lang="es-PE" sz="2000" i="1" dirty="0" smtClean="0">
                <a:solidFill>
                  <a:srgbClr val="303030"/>
                </a:solidFill>
                <a:latin typeface="Century Gothic" panose="020B0502020202020204" pitchFamily="34" charset="0"/>
              </a:rPr>
              <a:t> </a:t>
            </a:r>
            <a:r>
              <a:rPr lang="es-PE" sz="2000" i="1" dirty="0" err="1" smtClean="0">
                <a:solidFill>
                  <a:srgbClr val="303030"/>
                </a:solidFill>
                <a:latin typeface="Century Gothic" panose="020B0502020202020204" pitchFamily="34" charset="0"/>
              </a:rPr>
              <a:t>kamachinakuspa</a:t>
            </a:r>
            <a:r>
              <a:rPr lang="es-PE" sz="2000" i="1" dirty="0" smtClean="0">
                <a:solidFill>
                  <a:srgbClr val="303030"/>
                </a:solidFill>
                <a:latin typeface="Century Gothic" panose="020B0502020202020204" pitchFamily="34" charset="0"/>
              </a:rPr>
              <a:t> </a:t>
            </a:r>
            <a:r>
              <a:rPr lang="es-PE" sz="2000" i="1" dirty="0" err="1" smtClean="0">
                <a:solidFill>
                  <a:srgbClr val="303030"/>
                </a:solidFill>
                <a:latin typeface="Century Gothic" panose="020B0502020202020204" pitchFamily="34" charset="0"/>
              </a:rPr>
              <a:t>qispichiychik</a:t>
            </a:r>
            <a:r>
              <a:rPr lang="es-PE" sz="2000" i="1" dirty="0" smtClean="0">
                <a:solidFill>
                  <a:srgbClr val="303030"/>
                </a:solidFill>
                <a:latin typeface="Century Gothic" panose="020B0502020202020204" pitchFamily="34" charset="0"/>
              </a:rPr>
              <a:t>.</a:t>
            </a:r>
          </a:p>
          <a:p>
            <a:endParaRPr lang="es-PE" sz="700" i="1" dirty="0" smtClean="0">
              <a:solidFill>
                <a:srgbClr val="30303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4" b="93701" l="424" r="9788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3567" y="2356555"/>
            <a:ext cx="1391961" cy="149812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6813" l="178" r="96092">
                        <a14:foregroundMark x1="28242" y1="8964" x2="26643" y2="28088"/>
                        <a14:foregroundMark x1="24512" y1="39442" x2="24867" y2="49602"/>
                        <a14:foregroundMark x1="20604" y1="59163" x2="16519" y2="73506"/>
                        <a14:foregroundMark x1="20604" y1="52789" x2="20604" y2="52789"/>
                        <a14:foregroundMark x1="30373" y1="73506" x2="30373" y2="73307"/>
                        <a14:foregroundMark x1="31083" y1="75896" x2="42806" y2="74701"/>
                        <a14:foregroundMark x1="52043" y1="75498" x2="52043" y2="75498"/>
                        <a14:foregroundMark x1="65897" y1="93426" x2="65897" y2="93426"/>
                        <a14:foregroundMark x1="68206" y1="79681" x2="68206" y2="79681"/>
                        <a14:foregroundMark x1="84902" y1="77490" x2="84902" y2="77490"/>
                        <a14:foregroundMark x1="21847" y1="21514" x2="21847" y2="215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38256" y="4412870"/>
            <a:ext cx="1605744" cy="143524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6809" l="2979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8471" y="4064041"/>
            <a:ext cx="2030906" cy="148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2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.pinimg.com/564x/78/d1/03/78d103c14d03c23da0156f55e694f2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174"/>
            <a:ext cx="9144000" cy="687172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54" b="91432" l="6000" r="100000">
                        <a14:backgroundMark x1="65200" y1="12435" x2="66200" y2="30303"/>
                        <a14:backgroundMark x1="79800" y1="35946" x2="89500" y2="35528"/>
                        <a14:backgroundMark x1="98400" y1="23720" x2="99200" y2="30094"/>
                        <a14:backgroundMark x1="95200" y1="29676" x2="94200" y2="31139"/>
                        <a14:backgroundMark x1="92100" y1="30094" x2="91300" y2="29885"/>
                        <a14:backgroundMark x1="97400" y1="31766" x2="96000" y2="32393"/>
                        <a14:backgroundMark x1="98400" y1="34274" x2="99600" y2="33229"/>
                        <a14:backgroundMark x1="78400" y1="45246" x2="75900" y2="54232"/>
                        <a14:backgroundMark x1="66800" y1="60711" x2="69200" y2="802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649" y="1025021"/>
            <a:ext cx="4698999" cy="4242768"/>
          </a:xfrm>
          <a:prstGeom prst="rect">
            <a:avLst/>
          </a:prstGeom>
        </p:spPr>
      </p:pic>
      <p:sp>
        <p:nvSpPr>
          <p:cNvPr id="10" name="Rectángulo redondeado 9"/>
          <p:cNvSpPr/>
          <p:nvPr/>
        </p:nvSpPr>
        <p:spPr>
          <a:xfrm>
            <a:off x="248522" y="1146621"/>
            <a:ext cx="7067550" cy="359985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tabLst>
                <a:tab pos="1165225" algn="l"/>
              </a:tabLst>
            </a:pPr>
            <a:r>
              <a:rPr lang="es-PE" sz="24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YUYARISUNCHIK,</a:t>
            </a:r>
            <a:r>
              <a:rPr lang="es-PE" sz="2400" b="1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PE" sz="2400" i="1" dirty="0" err="1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</a:t>
            </a:r>
            <a:r>
              <a:rPr lang="es-PE" sz="2400" i="1" dirty="0" err="1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ay</a:t>
            </a:r>
            <a:r>
              <a:rPr lang="es-PE" sz="2400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PE" sz="2400" i="1" dirty="0" err="1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unquyqa</a:t>
            </a:r>
            <a:r>
              <a:rPr lang="es-PE" sz="2400" i="1" dirty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manas </a:t>
            </a:r>
            <a:r>
              <a:rPr lang="es-PE" sz="2400" i="1" dirty="0" err="1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wayrantaqa</a:t>
            </a:r>
            <a:r>
              <a:rPr lang="es-PE" sz="2400" i="1" dirty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PE" sz="2400" i="1" dirty="0" err="1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purinchu</a:t>
            </a:r>
            <a:r>
              <a:rPr lang="es-PE" sz="2400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es-PE" sz="2400" i="1" dirty="0" err="1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ichaqa</a:t>
            </a:r>
            <a:r>
              <a:rPr lang="es-PE" sz="2400" i="1" dirty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PE" sz="2400" i="1" dirty="0" err="1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runamanta</a:t>
            </a:r>
            <a:r>
              <a:rPr lang="es-PE" sz="2400" i="1" dirty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PE" sz="2400" i="1" dirty="0" err="1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runaman</a:t>
            </a:r>
            <a:r>
              <a:rPr lang="es-PE" sz="2400" i="1" dirty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PE" sz="2400" i="1" dirty="0" err="1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rataspas</a:t>
            </a:r>
            <a:r>
              <a:rPr lang="es-PE" sz="2400" i="1" dirty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es-PE" sz="2400" i="1" dirty="0" err="1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purin</a:t>
            </a:r>
            <a:r>
              <a:rPr lang="es-PE" sz="2400" i="1" dirty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s-PE" sz="2400" i="1" dirty="0" err="1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aswansi</a:t>
            </a:r>
            <a:r>
              <a:rPr lang="es-PE" sz="2400" i="1" dirty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es-PE" sz="2400" i="1" dirty="0" err="1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kay</a:t>
            </a:r>
            <a:r>
              <a:rPr lang="es-PE" sz="2400" i="1" dirty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PE" sz="2400" i="1" dirty="0" err="1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unquyqa</a:t>
            </a:r>
            <a:r>
              <a:rPr lang="es-PE" sz="2400" i="1" dirty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PE" sz="2400" i="1" dirty="0" err="1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yaykun</a:t>
            </a:r>
            <a:r>
              <a:rPr lang="es-PE" sz="2400" i="1" dirty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PE" sz="2400" i="1" dirty="0" err="1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ukunchiman</a:t>
            </a:r>
            <a:r>
              <a:rPr lang="es-PE" sz="2400" i="1" dirty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PE" sz="2400" i="1" dirty="0" err="1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ñawinchikmantapuni</a:t>
            </a:r>
            <a:r>
              <a:rPr lang="es-PE" sz="2400" i="1" dirty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 </a:t>
            </a:r>
            <a:r>
              <a:rPr lang="es-PE" sz="2400" i="1" dirty="0" err="1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siminchikmantapuni</a:t>
            </a:r>
            <a:r>
              <a:rPr lang="es-PE" sz="2400" i="1" dirty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es-PE" sz="2400" i="1" dirty="0" err="1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sinqanchikmantapuni</a:t>
            </a:r>
            <a:r>
              <a:rPr lang="es-PE" sz="2400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 </a:t>
            </a:r>
            <a:r>
              <a:rPr lang="es-PE" sz="2400" i="1" dirty="0" err="1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chayraykum</a:t>
            </a:r>
            <a:r>
              <a:rPr lang="es-PE" sz="2400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es-PE" sz="2400" i="1" dirty="0" err="1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qacha</a:t>
            </a:r>
            <a:r>
              <a:rPr lang="es-PE" sz="2400" i="1" dirty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PE" sz="2400" i="1" dirty="0" err="1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makinchikwanqa</a:t>
            </a:r>
            <a:r>
              <a:rPr lang="es-PE" sz="2400" i="1" dirty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PE" sz="2400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mana </a:t>
            </a:r>
            <a:r>
              <a:rPr lang="es-PE" sz="2400" i="1" dirty="0" err="1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</a:t>
            </a:r>
            <a:r>
              <a:rPr lang="es-PE" sz="2400" i="1" dirty="0" err="1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apinachu</a:t>
            </a:r>
            <a:r>
              <a:rPr lang="es-PE" sz="2400" i="1" dirty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s-PE" sz="2400" i="1" dirty="0" err="1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hinallataq</a:t>
            </a:r>
            <a:r>
              <a:rPr lang="es-PE" sz="2400" i="1" dirty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es-PE" sz="2400" i="1" dirty="0" err="1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uhuq</a:t>
            </a:r>
            <a:r>
              <a:rPr lang="es-PE" sz="2400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s-PE" sz="2400" i="1" dirty="0" err="1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</a:t>
            </a:r>
            <a:r>
              <a:rPr lang="es-PE" sz="2400" i="1" dirty="0" err="1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achiq</a:t>
            </a:r>
            <a:r>
              <a:rPr lang="es-PE" sz="2400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PE" sz="2400" i="1" dirty="0" err="1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runamanqa</a:t>
            </a:r>
            <a:r>
              <a:rPr lang="es-PE" sz="2400" i="1" dirty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es-PE" sz="2400" i="1" dirty="0" err="1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manam</a:t>
            </a:r>
            <a:r>
              <a:rPr lang="es-PE" sz="2400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PE" sz="2400" i="1" dirty="0" err="1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asuykunachu</a:t>
            </a:r>
            <a:r>
              <a:rPr lang="es-PE" sz="2400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algn="just" fontAlgn="base">
              <a:lnSpc>
                <a:spcPct val="107000"/>
              </a:lnSpc>
              <a:tabLst>
                <a:tab pos="1165225" algn="l"/>
              </a:tabLst>
            </a:pPr>
            <a:r>
              <a:rPr lang="es-PE" sz="2400" b="1" i="1" dirty="0" err="1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Chaykunata</a:t>
            </a:r>
            <a:r>
              <a:rPr lang="es-PE" sz="2400" b="1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PE" sz="2400" b="1" i="1" dirty="0" err="1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ruraspayá</a:t>
            </a:r>
            <a:r>
              <a:rPr lang="es-PE" sz="2400" b="1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PE" sz="2400" b="1" i="1" dirty="0" err="1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lliw</a:t>
            </a:r>
            <a:r>
              <a:rPr lang="es-PE" sz="2400" b="1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PE" sz="2400" b="1" i="1" dirty="0" err="1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waqaychakusunchik</a:t>
            </a:r>
            <a:r>
              <a:rPr lang="es-PE" sz="2400" b="1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876808" y="2461346"/>
            <a:ext cx="7125306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</a:pPr>
            <a:r>
              <a:rPr lang="es-PE" b="1" dirty="0">
                <a:solidFill>
                  <a:srgbClr val="444444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.</a:t>
            </a: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</a:pPr>
            <a:r>
              <a:rPr lang="es-PE" b="1" dirty="0">
                <a:solidFill>
                  <a:srgbClr val="444444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 </a:t>
            </a: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6"/>
          <a:srcRect l="8358" t="12017" r="2388" b="7025"/>
          <a:stretch/>
        </p:blipFill>
        <p:spPr>
          <a:xfrm>
            <a:off x="7928965" y="3106994"/>
            <a:ext cx="883683" cy="7626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7897" y="4614982"/>
            <a:ext cx="2411504" cy="233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04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5407</TotalTime>
  <Words>303</Words>
  <Application>Microsoft Office PowerPoint</Application>
  <PresentationFormat>Presentación en pantalla (4:3)</PresentationFormat>
  <Paragraphs>35</Paragraphs>
  <Slides>9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21" baseType="lpstr">
      <vt:lpstr>Adobe Fan Heiti Std B</vt:lpstr>
      <vt:lpstr>Arial</vt:lpstr>
      <vt:lpstr>Arial Black</vt:lpstr>
      <vt:lpstr>Arial Narrow</vt:lpstr>
      <vt:lpstr>Calibri</vt:lpstr>
      <vt:lpstr>Calibri Light</vt:lpstr>
      <vt:lpstr>Californian FB</vt:lpstr>
      <vt:lpstr>Cambria</vt:lpstr>
      <vt:lpstr>Century Gothic</vt:lpstr>
      <vt:lpstr>Open Sans</vt:lpstr>
      <vt:lpstr>Times New Roman</vt:lpstr>
      <vt:lpstr>Tema de Office</vt:lpstr>
      <vt:lpstr>Unquy</vt:lpstr>
      <vt:lpstr>Presentación de PowerPoint</vt:lpstr>
      <vt:lpstr>¿Imaynataq kay unquyqa?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HAYDEE MITMA PALOMINO</cp:lastModifiedBy>
  <cp:revision>195</cp:revision>
  <dcterms:created xsi:type="dcterms:W3CDTF">2020-05-14T23:08:33Z</dcterms:created>
  <dcterms:modified xsi:type="dcterms:W3CDTF">2021-12-15T02:29:53Z</dcterms:modified>
</cp:coreProperties>
</file>