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389" r:id="rId3"/>
    <p:sldId id="437" r:id="rId4"/>
    <p:sldId id="258" r:id="rId5"/>
    <p:sldId id="438" r:id="rId6"/>
    <p:sldId id="408" r:id="rId7"/>
    <p:sldId id="409" r:id="rId8"/>
    <p:sldId id="412" r:id="rId9"/>
    <p:sldId id="406" r:id="rId10"/>
    <p:sldId id="416" r:id="rId11"/>
    <p:sldId id="417" r:id="rId12"/>
    <p:sldId id="413" r:id="rId13"/>
    <p:sldId id="43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 JHONATTAN AREVALO AREVALO" initials="LJAA" lastIdx="1" clrIdx="0">
    <p:extLst>
      <p:ext uri="{19B8F6BF-5375-455C-9EA6-DF929625EA0E}">
        <p15:presenceInfo xmlns:p15="http://schemas.microsoft.com/office/powerpoint/2012/main" userId="66a0fc9b256916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F8"/>
    <a:srgbClr val="FF594D"/>
    <a:srgbClr val="E1F802"/>
    <a:srgbClr val="EBFD41"/>
    <a:srgbClr val="E9FD2B"/>
    <a:srgbClr val="199B19"/>
    <a:srgbClr val="FF99FF"/>
    <a:srgbClr val="50548B"/>
    <a:srgbClr val="34ADA1"/>
    <a:srgbClr val="796E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6C538-7C07-4C07-887A-45F035123F77}" v="17" dt="2021-03-10T15:59:15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545" autoAdjust="0"/>
  </p:normalViewPr>
  <p:slideViewPr>
    <p:cSldViewPr snapToGrid="0">
      <p:cViewPr varScale="1">
        <p:scale>
          <a:sx n="59" d="100"/>
          <a:sy n="59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io Colca" userId="457f1eec81ebe615" providerId="LiveId" clId="{1CB6C538-7C07-4C07-887A-45F035123F77}"/>
    <pc:docChg chg="undo custSel addSld delSld modSld">
      <pc:chgData name="Rocio Colca" userId="457f1eec81ebe615" providerId="LiveId" clId="{1CB6C538-7C07-4C07-887A-45F035123F77}" dt="2021-03-10T15:59:37.974" v="454" actId="1076"/>
      <pc:docMkLst>
        <pc:docMk/>
      </pc:docMkLst>
      <pc:sldChg chg="addSp delSp modSp add mod">
        <pc:chgData name="Rocio Colca" userId="457f1eec81ebe615" providerId="LiveId" clId="{1CB6C538-7C07-4C07-887A-45F035123F77}" dt="2021-03-10T15:55:11.431" v="369" actId="1076"/>
        <pc:sldMkLst>
          <pc:docMk/>
          <pc:sldMk cId="0" sldId="258"/>
        </pc:sldMkLst>
        <pc:spChg chg="add del">
          <ac:chgData name="Rocio Colca" userId="457f1eec81ebe615" providerId="LiveId" clId="{1CB6C538-7C07-4C07-887A-45F035123F77}" dt="2021-03-10T15:51:54.851" v="313" actId="478"/>
          <ac:spMkLst>
            <pc:docMk/>
            <pc:sldMk cId="0" sldId="258"/>
            <ac:spMk id="18" creationId="{BABBDC96-5EBC-41A7-808B-D12683862642}"/>
          </ac:spMkLst>
        </pc:spChg>
        <pc:spChg chg="add">
          <ac:chgData name="Rocio Colca" userId="457f1eec81ebe615" providerId="LiveId" clId="{1CB6C538-7C07-4C07-887A-45F035123F77}" dt="2021-03-10T15:51:57.225" v="314" actId="22"/>
          <ac:spMkLst>
            <pc:docMk/>
            <pc:sldMk cId="0" sldId="258"/>
            <ac:spMk id="20" creationId="{516F06C8-A81E-4292-AD8C-02C162EF497B}"/>
          </ac:spMkLst>
        </pc:spChg>
        <pc:spChg chg="add del mod">
          <ac:chgData name="Rocio Colca" userId="457f1eec81ebe615" providerId="LiveId" clId="{1CB6C538-7C07-4C07-887A-45F035123F77}" dt="2021-03-10T15:55:07.910" v="368" actId="478"/>
          <ac:spMkLst>
            <pc:docMk/>
            <pc:sldMk cId="0" sldId="258"/>
            <ac:spMk id="22" creationId="{ACDD4EFC-DCE9-4A0E-9806-692B92B80F4D}"/>
          </ac:spMkLst>
        </pc:spChg>
        <pc:spChg chg="add mod">
          <ac:chgData name="Rocio Colca" userId="457f1eec81ebe615" providerId="LiveId" clId="{1CB6C538-7C07-4C07-887A-45F035123F77}" dt="2021-03-10T15:55:11.431" v="369" actId="1076"/>
          <ac:spMkLst>
            <pc:docMk/>
            <pc:sldMk cId="0" sldId="258"/>
            <ac:spMk id="23" creationId="{22A16A89-4B62-458B-BF98-99899BCEAE07}"/>
          </ac:spMkLst>
        </pc:spChg>
        <pc:spChg chg="del">
          <ac:chgData name="Rocio Colca" userId="457f1eec81ebe615" providerId="LiveId" clId="{1CB6C538-7C07-4C07-887A-45F035123F77}" dt="2021-03-10T15:54:11.903" v="341" actId="478"/>
          <ac:spMkLst>
            <pc:docMk/>
            <pc:sldMk cId="0" sldId="258"/>
            <ac:spMk id="109" creationId="{00000000-0000-0000-0000-000000000000}"/>
          </ac:spMkLst>
        </pc:spChg>
      </pc:sldChg>
      <pc:sldChg chg="del">
        <pc:chgData name="Rocio Colca" userId="457f1eec81ebe615" providerId="LiveId" clId="{1CB6C538-7C07-4C07-887A-45F035123F77}" dt="2021-03-10T15:13:08.339" v="5" actId="47"/>
        <pc:sldMkLst>
          <pc:docMk/>
          <pc:sldMk cId="2394564977" sldId="411"/>
        </pc:sldMkLst>
      </pc:sldChg>
      <pc:sldChg chg="modSp mod">
        <pc:chgData name="Rocio Colca" userId="457f1eec81ebe615" providerId="LiveId" clId="{1CB6C538-7C07-4C07-887A-45F035123F77}" dt="2021-03-10T15:12:35.665" v="3" actId="255"/>
        <pc:sldMkLst>
          <pc:docMk/>
          <pc:sldMk cId="3426731138" sldId="427"/>
        </pc:sldMkLst>
        <pc:spChg chg="mod">
          <ac:chgData name="Rocio Colca" userId="457f1eec81ebe615" providerId="LiveId" clId="{1CB6C538-7C07-4C07-887A-45F035123F77}" dt="2021-03-10T15:12:29.951" v="2" actId="255"/>
          <ac:spMkLst>
            <pc:docMk/>
            <pc:sldMk cId="3426731138" sldId="427"/>
            <ac:spMk id="6" creationId="{1C88A965-3C48-2142-AF33-23C93F8B70DB}"/>
          </ac:spMkLst>
        </pc:spChg>
        <pc:spChg chg="mod">
          <ac:chgData name="Rocio Colca" userId="457f1eec81ebe615" providerId="LiveId" clId="{1CB6C538-7C07-4C07-887A-45F035123F77}" dt="2021-03-10T15:12:35.665" v="3" actId="255"/>
          <ac:spMkLst>
            <pc:docMk/>
            <pc:sldMk cId="3426731138" sldId="427"/>
            <ac:spMk id="8" creationId="{EDC6528C-A7FA-2644-84F0-05D1FF279ABA}"/>
          </ac:spMkLst>
        </pc:spChg>
      </pc:sldChg>
      <pc:sldChg chg="modSp mod">
        <pc:chgData name="Rocio Colca" userId="457f1eec81ebe615" providerId="LiveId" clId="{1CB6C538-7C07-4C07-887A-45F035123F77}" dt="2021-03-10T15:12:56.019" v="4" actId="207"/>
        <pc:sldMkLst>
          <pc:docMk/>
          <pc:sldMk cId="2102752809" sldId="430"/>
        </pc:sldMkLst>
        <pc:graphicFrameChg chg="modGraphic">
          <ac:chgData name="Rocio Colca" userId="457f1eec81ebe615" providerId="LiveId" clId="{1CB6C538-7C07-4C07-887A-45F035123F77}" dt="2021-03-10T15:12:56.019" v="4" actId="207"/>
          <ac:graphicFrameMkLst>
            <pc:docMk/>
            <pc:sldMk cId="2102752809" sldId="430"/>
            <ac:graphicFrameMk id="10" creationId="{8CEB8009-CF91-B549-8D5D-83CB77EE7C88}"/>
          </ac:graphicFrameMkLst>
        </pc:graphicFrameChg>
      </pc:sldChg>
      <pc:sldChg chg="addSp delSp mod">
        <pc:chgData name="Rocio Colca" userId="457f1eec81ebe615" providerId="LiveId" clId="{1CB6C538-7C07-4C07-887A-45F035123F77}" dt="2021-03-10T15:38:31.957" v="15" actId="22"/>
        <pc:sldMkLst>
          <pc:docMk/>
          <pc:sldMk cId="793188520" sldId="433"/>
        </pc:sldMkLst>
        <pc:spChg chg="add del">
          <ac:chgData name="Rocio Colca" userId="457f1eec81ebe615" providerId="LiveId" clId="{1CB6C538-7C07-4C07-887A-45F035123F77}" dt="2021-03-10T15:38:31.957" v="15" actId="22"/>
          <ac:spMkLst>
            <pc:docMk/>
            <pc:sldMk cId="793188520" sldId="433"/>
            <ac:spMk id="9" creationId="{016967EC-3E5A-40C9-91D6-8FB024FACB07}"/>
          </ac:spMkLst>
        </pc:spChg>
      </pc:sldChg>
      <pc:sldChg chg="new del">
        <pc:chgData name="Rocio Colca" userId="457f1eec81ebe615" providerId="LiveId" clId="{1CB6C538-7C07-4C07-887A-45F035123F77}" dt="2021-03-10T15:32:37.177" v="9" actId="680"/>
        <pc:sldMkLst>
          <pc:docMk/>
          <pc:sldMk cId="1011682047" sldId="436"/>
        </pc:sldMkLst>
      </pc:sldChg>
      <pc:sldChg chg="add del modTransition">
        <pc:chgData name="Rocio Colca" userId="457f1eec81ebe615" providerId="LiveId" clId="{1CB6C538-7C07-4C07-887A-45F035123F77}" dt="2021-03-10T15:32:20.947" v="7" actId="47"/>
        <pc:sldMkLst>
          <pc:docMk/>
          <pc:sldMk cId="1943343747" sldId="436"/>
        </pc:sldMkLst>
      </pc:sldChg>
      <pc:sldChg chg="modSp new add del mod">
        <pc:chgData name="Rocio Colca" userId="457f1eec81ebe615" providerId="LiveId" clId="{1CB6C538-7C07-4C07-887A-45F035123F77}" dt="2021-03-10T15:46:32.642" v="259" actId="47"/>
        <pc:sldMkLst>
          <pc:docMk/>
          <pc:sldMk cId="3652318470" sldId="436"/>
        </pc:sldMkLst>
        <pc:spChg chg="mod">
          <ac:chgData name="Rocio Colca" userId="457f1eec81ebe615" providerId="LiveId" clId="{1CB6C538-7C07-4C07-887A-45F035123F77}" dt="2021-03-10T15:44:55.309" v="246"/>
          <ac:spMkLst>
            <pc:docMk/>
            <pc:sldMk cId="3652318470" sldId="436"/>
            <ac:spMk id="2" creationId="{57BAE65C-7DCF-47BC-BE44-3859BA09B3F4}"/>
          </ac:spMkLst>
        </pc:spChg>
        <pc:spChg chg="mod">
          <ac:chgData name="Rocio Colca" userId="457f1eec81ebe615" providerId="LiveId" clId="{1CB6C538-7C07-4C07-887A-45F035123F77}" dt="2021-03-10T15:43:35.869" v="230" actId="1076"/>
          <ac:spMkLst>
            <pc:docMk/>
            <pc:sldMk cId="3652318470" sldId="436"/>
            <ac:spMk id="3" creationId="{07359F53-8118-4CFF-8351-05BCDC485EA3}"/>
          </ac:spMkLst>
        </pc:spChg>
      </pc:sldChg>
      <pc:sldChg chg="addSp delSp new del mod">
        <pc:chgData name="Rocio Colca" userId="457f1eec81ebe615" providerId="LiveId" clId="{1CB6C538-7C07-4C07-887A-45F035123F77}" dt="2021-03-10T15:37:52.174" v="13" actId="47"/>
        <pc:sldMkLst>
          <pc:docMk/>
          <pc:sldMk cId="3875659656" sldId="436"/>
        </pc:sldMkLst>
        <pc:spChg chg="del">
          <ac:chgData name="Rocio Colca" userId="457f1eec81ebe615" providerId="LiveId" clId="{1CB6C538-7C07-4C07-887A-45F035123F77}" dt="2021-03-10T15:32:48.513" v="11" actId="478"/>
          <ac:spMkLst>
            <pc:docMk/>
            <pc:sldMk cId="3875659656" sldId="436"/>
            <ac:spMk id="2" creationId="{3DF74F01-2BBD-4F49-B42A-0AA9EC0D071A}"/>
          </ac:spMkLst>
        </pc:spChg>
        <pc:spChg chg="add">
          <ac:chgData name="Rocio Colca" userId="457f1eec81ebe615" providerId="LiveId" clId="{1CB6C538-7C07-4C07-887A-45F035123F77}" dt="2021-03-10T15:33:13.168" v="12" actId="11529"/>
          <ac:spMkLst>
            <pc:docMk/>
            <pc:sldMk cId="3875659656" sldId="436"/>
            <ac:spMk id="4" creationId="{56B526A4-9A0A-4386-8291-64F9009E48C2}"/>
          </ac:spMkLst>
        </pc:spChg>
      </pc:sldChg>
      <pc:sldChg chg="modSp add del mod">
        <pc:chgData name="Rocio Colca" userId="457f1eec81ebe615" providerId="LiveId" clId="{1CB6C538-7C07-4C07-887A-45F035123F77}" dt="2021-03-10T15:40:16.916" v="54" actId="47"/>
        <pc:sldMkLst>
          <pc:docMk/>
          <pc:sldMk cId="4187700716" sldId="436"/>
        </pc:sldMkLst>
        <pc:spChg chg="mod">
          <ac:chgData name="Rocio Colca" userId="457f1eec81ebe615" providerId="LiveId" clId="{1CB6C538-7C07-4C07-887A-45F035123F77}" dt="2021-03-10T15:39:13.797" v="41" actId="20577"/>
          <ac:spMkLst>
            <pc:docMk/>
            <pc:sldMk cId="4187700716" sldId="436"/>
            <ac:spMk id="6" creationId="{481C5446-2A0C-46EB-BDE1-2217E2B577ED}"/>
          </ac:spMkLst>
        </pc:spChg>
      </pc:sldChg>
      <pc:sldChg chg="addSp delSp add del mod">
        <pc:chgData name="Rocio Colca" userId="457f1eec81ebe615" providerId="LiveId" clId="{1CB6C538-7C07-4C07-887A-45F035123F77}" dt="2021-03-10T15:40:11.239" v="53"/>
        <pc:sldMkLst>
          <pc:docMk/>
          <pc:sldMk cId="185057282" sldId="437"/>
        </pc:sldMkLst>
        <pc:spChg chg="add del">
          <ac:chgData name="Rocio Colca" userId="457f1eec81ebe615" providerId="LiveId" clId="{1CB6C538-7C07-4C07-887A-45F035123F77}" dt="2021-03-10T15:40:08.869" v="50" actId="478"/>
          <ac:spMkLst>
            <pc:docMk/>
            <pc:sldMk cId="185057282" sldId="437"/>
            <ac:spMk id="14" creationId="{5BE7090D-8836-D745-AA5B-F00C9F1F4E93}"/>
          </ac:spMkLst>
        </pc:spChg>
        <pc:picChg chg="add del">
          <ac:chgData name="Rocio Colca" userId="457f1eec81ebe615" providerId="LiveId" clId="{1CB6C538-7C07-4C07-887A-45F035123F77}" dt="2021-03-10T15:40:07.804" v="49" actId="478"/>
          <ac:picMkLst>
            <pc:docMk/>
            <pc:sldMk cId="185057282" sldId="437"/>
            <ac:picMk id="10" creationId="{840D1383-B3C2-EA46-B054-E7BF4433AC0B}"/>
          </ac:picMkLst>
        </pc:picChg>
        <pc:picChg chg="add del">
          <ac:chgData name="Rocio Colca" userId="457f1eec81ebe615" providerId="LiveId" clId="{1CB6C538-7C07-4C07-887A-45F035123F77}" dt="2021-03-10T15:40:10.727" v="52" actId="478"/>
          <ac:picMkLst>
            <pc:docMk/>
            <pc:sldMk cId="185057282" sldId="437"/>
            <ac:picMk id="12" creationId="{D55BDCA1-8744-5B4A-B535-06D4E3A7B62E}"/>
          </ac:picMkLst>
        </pc:picChg>
        <pc:picChg chg="add del">
          <ac:chgData name="Rocio Colca" userId="457f1eec81ebe615" providerId="LiveId" clId="{1CB6C538-7C07-4C07-887A-45F035123F77}" dt="2021-03-10T15:40:10.096" v="51" actId="478"/>
          <ac:picMkLst>
            <pc:docMk/>
            <pc:sldMk cId="185057282" sldId="437"/>
            <ac:picMk id="13" creationId="{655170DD-F8CD-F34F-8157-4ED682E39928}"/>
          </ac:picMkLst>
        </pc:picChg>
      </pc:sldChg>
      <pc:sldChg chg="addSp delSp modSp new mod">
        <pc:chgData name="Rocio Colca" userId="457f1eec81ebe615" providerId="LiveId" clId="{1CB6C538-7C07-4C07-887A-45F035123F77}" dt="2021-03-10T15:59:37.974" v="454" actId="1076"/>
        <pc:sldMkLst>
          <pc:docMk/>
          <pc:sldMk cId="3016199077" sldId="437"/>
        </pc:sldMkLst>
        <pc:spChg chg="add del">
          <ac:chgData name="Rocio Colca" userId="457f1eec81ebe615" providerId="LiveId" clId="{1CB6C538-7C07-4C07-887A-45F035123F77}" dt="2021-03-10T15:44:22.933" v="237" actId="478"/>
          <ac:spMkLst>
            <pc:docMk/>
            <pc:sldMk cId="3016199077" sldId="437"/>
            <ac:spMk id="2" creationId="{8F3CDFB5-34AB-445D-9ACF-52D621EA03C6}"/>
          </ac:spMkLst>
        </pc:spChg>
        <pc:spChg chg="del">
          <ac:chgData name="Rocio Colca" userId="457f1eec81ebe615" providerId="LiveId" clId="{1CB6C538-7C07-4C07-887A-45F035123F77}" dt="2021-03-10T15:44:25.285" v="238" actId="478"/>
          <ac:spMkLst>
            <pc:docMk/>
            <pc:sldMk cId="3016199077" sldId="437"/>
            <ac:spMk id="3" creationId="{D85763A9-B7C9-4B08-8A87-936E0DE0BCCF}"/>
          </ac:spMkLst>
        </pc:spChg>
        <pc:spChg chg="add del mod">
          <ac:chgData name="Rocio Colca" userId="457f1eec81ebe615" providerId="LiveId" clId="{1CB6C538-7C07-4C07-887A-45F035123F77}" dt="2021-03-10T15:44:19.730" v="236"/>
          <ac:spMkLst>
            <pc:docMk/>
            <pc:sldMk cId="3016199077" sldId="437"/>
            <ac:spMk id="4" creationId="{6BC22AD6-E7C0-45B7-8823-3F2B9514A9B3}"/>
          </ac:spMkLst>
        </pc:spChg>
        <pc:spChg chg="add del mod">
          <ac:chgData name="Rocio Colca" userId="457f1eec81ebe615" providerId="LiveId" clId="{1CB6C538-7C07-4C07-887A-45F035123F77}" dt="2021-03-10T15:55:32.812" v="372" actId="20577"/>
          <ac:spMkLst>
            <pc:docMk/>
            <pc:sldMk cId="3016199077" sldId="437"/>
            <ac:spMk id="5" creationId="{D271A5DA-AC5C-4C65-BFAA-2775A9CB1A1A}"/>
          </ac:spMkLst>
        </pc:spChg>
        <pc:spChg chg="add del mod">
          <ac:chgData name="Rocio Colca" userId="457f1eec81ebe615" providerId="LiveId" clId="{1CB6C538-7C07-4C07-887A-45F035123F77}" dt="2021-03-10T15:44:48.657" v="244" actId="478"/>
          <ac:spMkLst>
            <pc:docMk/>
            <pc:sldMk cId="3016199077" sldId="437"/>
            <ac:spMk id="7" creationId="{57542E7B-3DB0-46E9-BA75-4C919A8F6C35}"/>
          </ac:spMkLst>
        </pc:spChg>
        <pc:spChg chg="add mod">
          <ac:chgData name="Rocio Colca" userId="457f1eec81ebe615" providerId="LiveId" clId="{1CB6C538-7C07-4C07-887A-45F035123F77}" dt="2021-03-10T15:59:37.974" v="454" actId="1076"/>
          <ac:spMkLst>
            <pc:docMk/>
            <pc:sldMk cId="3016199077" sldId="437"/>
            <ac:spMk id="8" creationId="{0DF9E4A8-4ED9-43F4-800D-C3A0AE3AD87B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0" creationId="{A3E851EF-51A7-4D82-96AE-9015894DACEF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1" creationId="{8CB2923C-67F9-4C03-AB87-9646DFD16031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2" creationId="{298559FF-37AB-4D83-A5E9-53003E2DADC5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3" creationId="{1A2C416A-073A-49D9-AFA5-C4155E09472C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4" creationId="{44C4DE16-2DC7-4C00-94A5-EB7FE6F9FF2B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5" creationId="{BFDFE08B-216E-4A19-B36C-CBC45FE2AB71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6" creationId="{82DEA365-3D81-4B86-88BB-5318A2FEB808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7" creationId="{FD241306-6BA2-458F-9A27-F460588527E3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8" creationId="{B2543A5C-A252-4127-A675-6FD2AB1DD7F4}"/>
          </ac:spMkLst>
        </pc:spChg>
        <pc:spChg chg="mod">
          <ac:chgData name="Rocio Colca" userId="457f1eec81ebe615" providerId="LiveId" clId="{1CB6C538-7C07-4C07-887A-45F035123F77}" dt="2021-03-10T15:56:48.088" v="392" actId="207"/>
          <ac:spMkLst>
            <pc:docMk/>
            <pc:sldMk cId="3016199077" sldId="437"/>
            <ac:spMk id="19" creationId="{B1C2B7F5-67F1-4AF8-A2E8-B388FD6EA2F0}"/>
          </ac:spMkLst>
        </pc:spChg>
        <pc:spChg chg="add mod">
          <ac:chgData name="Rocio Colca" userId="457f1eec81ebe615" providerId="LiveId" clId="{1CB6C538-7C07-4C07-887A-45F035123F77}" dt="2021-03-10T15:55:46.455" v="385" actId="20577"/>
          <ac:spMkLst>
            <pc:docMk/>
            <pc:sldMk cId="3016199077" sldId="437"/>
            <ac:spMk id="20" creationId="{C552D637-D17E-4975-96D5-50A0F9977910}"/>
          </ac:spMkLst>
        </pc:spChg>
        <pc:grpChg chg="add mod">
          <ac:chgData name="Rocio Colca" userId="457f1eec81ebe615" providerId="LiveId" clId="{1CB6C538-7C07-4C07-887A-45F035123F77}" dt="2021-03-10T15:56:53.880" v="394" actId="1076"/>
          <ac:grpSpMkLst>
            <pc:docMk/>
            <pc:sldMk cId="3016199077" sldId="437"/>
            <ac:grpSpMk id="9" creationId="{2374BFE5-2E05-4882-BEB6-627F302C0143}"/>
          </ac:grpSpMkLst>
        </pc:grpChg>
        <pc:picChg chg="add mod">
          <ac:chgData name="Rocio Colca" userId="457f1eec81ebe615" providerId="LiveId" clId="{1CB6C538-7C07-4C07-887A-45F035123F77}" dt="2021-03-10T15:57:21.120" v="397" actId="1076"/>
          <ac:picMkLst>
            <pc:docMk/>
            <pc:sldMk cId="3016199077" sldId="437"/>
            <ac:picMk id="21" creationId="{ED89DD51-7A65-4862-8CFE-BBEE0718454A}"/>
          </ac:picMkLst>
        </pc:picChg>
      </pc:sldChg>
      <pc:sldChg chg="add modTransition setBg">
        <pc:chgData name="Rocio Colca" userId="457f1eec81ebe615" providerId="LiveId" clId="{1CB6C538-7C07-4C07-887A-45F035123F77}" dt="2021-03-10T15:52:52.765" v="315"/>
        <pc:sldMkLst>
          <pc:docMk/>
          <pc:sldMk cId="0" sldId="4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23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61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y objetos">
  <p:cSld name="4_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618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243840" y="151959"/>
            <a:ext cx="10515600" cy="42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  <a:defRPr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1191" y="82964"/>
            <a:ext cx="2415499" cy="52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89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85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96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429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7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66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07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33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3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CBEC-B6A0-43D4-B4A5-A2E2FDA9A383}" type="datetimeFigureOut">
              <a:rPr lang="es-PE" smtClean="0"/>
              <a:pPr/>
              <a:t>10/03/2021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9354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481C5446-2A0C-46EB-BDE1-2217E2B577ED}"/>
              </a:ext>
            </a:extLst>
          </p:cNvPr>
          <p:cNvSpPr txBox="1"/>
          <p:nvPr/>
        </p:nvSpPr>
        <p:spPr>
          <a:xfrm>
            <a:off x="3883121" y="1822124"/>
            <a:ext cx="6852075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b="1" dirty="0">
                <a:solidFill>
                  <a:srgbClr val="75707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Planificación Curricular en contexto EBE</a:t>
            </a:r>
            <a:endParaRPr lang="es-PE" sz="5400" b="1" dirty="0">
              <a:solidFill>
                <a:srgbClr val="C0000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MX" sz="3200" b="1" dirty="0">
              <a:solidFill>
                <a:srgbClr val="757070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C0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2021</a:t>
            </a:r>
            <a:endParaRPr sz="4800" b="1" dirty="0">
              <a:solidFill>
                <a:srgbClr val="C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009246" y="5314106"/>
            <a:ext cx="7029318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Grupo 22"/>
          <p:cNvGrpSpPr/>
          <p:nvPr/>
        </p:nvGrpSpPr>
        <p:grpSpPr>
          <a:xfrm>
            <a:off x="379309" y="1387414"/>
            <a:ext cx="2938738" cy="4125034"/>
            <a:chOff x="316247" y="1860375"/>
            <a:chExt cx="2938738" cy="4125034"/>
          </a:xfrm>
        </p:grpSpPr>
        <p:sp>
          <p:nvSpPr>
            <p:cNvPr id="22" name="Rectángulo redondeado 21"/>
            <p:cNvSpPr/>
            <p:nvPr/>
          </p:nvSpPr>
          <p:spPr>
            <a:xfrm>
              <a:off x="1006034" y="3028716"/>
              <a:ext cx="1204035" cy="48206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3000" b="1" kern="1200" dirty="0">
                  <a:ln w="22225" cap="flat" cmpd="sng" algn="ctr">
                    <a:solidFill>
                      <a:srgbClr val="C00000"/>
                    </a:solidFill>
                    <a:prstDash val="solid"/>
                    <a:round/>
                  </a:ln>
                  <a:solidFill>
                    <a:srgbClr val="F8CBAD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ATAT</a:t>
              </a:r>
              <a:endParaRPr lang="es-P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316247" y="1860375"/>
              <a:ext cx="2938738" cy="4125034"/>
              <a:chOff x="254405" y="1232226"/>
              <a:chExt cx="2938738" cy="4125034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C721135-EAAC-4D8E-A3E7-F7D443479D78}"/>
                  </a:ext>
                </a:extLst>
              </p:cNvPr>
              <p:cNvGrpSpPr/>
              <p:nvPr/>
            </p:nvGrpSpPr>
            <p:grpSpPr>
              <a:xfrm>
                <a:off x="254405" y="1232226"/>
                <a:ext cx="2938738" cy="4125034"/>
                <a:chOff x="9311147" y="865579"/>
                <a:chExt cx="2086316" cy="3155816"/>
              </a:xfrm>
            </p:grpSpPr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30069CDF-E680-4790-943D-840CE6609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32543"/>
                <a:stretch/>
              </p:blipFill>
              <p:spPr>
                <a:xfrm>
                  <a:off x="9311147" y="865579"/>
                  <a:ext cx="2086316" cy="3155816"/>
                </a:xfrm>
                <a:prstGeom prst="rect">
                  <a:avLst/>
                </a:prstGeom>
              </p:spPr>
            </p:pic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EF78B221-89AA-4D63-A565-A4E693CC5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0228246" y="2257822"/>
                  <a:ext cx="757651" cy="791668"/>
                </a:xfrm>
                <a:prstGeom prst="rect">
                  <a:avLst/>
                </a:prstGeom>
              </p:spPr>
            </p:pic>
          </p:grpSp>
          <p:sp>
            <p:nvSpPr>
              <p:cNvPr id="14" name="Rectángulo 13"/>
              <p:cNvSpPr/>
              <p:nvPr/>
            </p:nvSpPr>
            <p:spPr>
              <a:xfrm>
                <a:off x="3062513" y="2641600"/>
                <a:ext cx="130629" cy="653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444" t="6293" r="29287" b="77486"/>
          <a:stretch/>
        </p:blipFill>
        <p:spPr>
          <a:xfrm>
            <a:off x="8812925" y="377406"/>
            <a:ext cx="2755293" cy="6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22" y="961077"/>
            <a:ext cx="8948738" cy="5537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4" y="330596"/>
            <a:ext cx="2559568" cy="1260963"/>
          </a:xfrm>
          <a:prstGeom prst="rect">
            <a:avLst/>
          </a:prstGeom>
        </p:spPr>
      </p:pic>
      <p:sp>
        <p:nvSpPr>
          <p:cNvPr id="6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205783" y="672152"/>
            <a:ext cx="2372909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sesión individual-</a:t>
            </a:r>
            <a:r>
              <a:rPr lang="es-P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3904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575385"/>
            <a:ext cx="4302125" cy="2119428"/>
          </a:xfrm>
          <a:prstGeom prst="rect">
            <a:avLst/>
          </a:prstGeom>
        </p:spPr>
      </p:pic>
      <p:sp>
        <p:nvSpPr>
          <p:cNvPr id="9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532218" y="1245392"/>
            <a:ext cx="3985807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organización del tiempo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62" y="2694813"/>
            <a:ext cx="6372225" cy="30861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686799" y="3667125"/>
            <a:ext cx="219075" cy="1619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25758">
            <a:off x="455740" y="3518091"/>
            <a:ext cx="2182557" cy="1457070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 rotWithShape="1">
          <a:blip r:embed="rId6"/>
          <a:srcRect l="30499" t="20468" r="51959" b="35642"/>
          <a:stretch/>
        </p:blipFill>
        <p:spPr bwMode="auto">
          <a:xfrm rot="353235">
            <a:off x="9791031" y="3988065"/>
            <a:ext cx="1289647" cy="130588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99622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;p1">
            <a:extLst>
              <a:ext uri="{FF2B5EF4-FFF2-40B4-BE49-F238E27FC236}">
                <a16:creationId xmlns:a16="http://schemas.microsoft.com/office/drawing/2014/main" id="{481C5446-2A0C-46EB-BDE1-2217E2B577ED}"/>
              </a:ext>
            </a:extLst>
          </p:cNvPr>
          <p:cNvSpPr txBox="1"/>
          <p:nvPr/>
        </p:nvSpPr>
        <p:spPr>
          <a:xfrm>
            <a:off x="4115926" y="1937542"/>
            <a:ext cx="6852075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dirty="0">
                <a:solidFill>
                  <a:srgbClr val="757070"/>
                </a:solidFill>
                <a:ea typeface="Verdana"/>
                <a:cs typeface="Arial" panose="020B0604020202020204" pitchFamily="34" charset="0"/>
                <a:sym typeface="Verdana"/>
              </a:rPr>
              <a:t>Planificación curricular en Centros de Educación Básica Especial - CEBE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PE" sz="4400" b="1" dirty="0">
              <a:solidFill>
                <a:srgbClr val="757070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1" dirty="0">
              <a:solidFill>
                <a:srgbClr val="757070"/>
              </a:solidFill>
              <a:ea typeface="Verdana"/>
              <a:cs typeface="Calibri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C00000"/>
                </a:solidFill>
                <a:ea typeface="Verdana"/>
                <a:cs typeface="Calibri"/>
                <a:sym typeface="Verdana"/>
              </a:rPr>
              <a:t>2021</a:t>
            </a:r>
            <a:endParaRPr sz="4800" b="1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115926" y="4319302"/>
            <a:ext cx="702931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410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2102891" y="836490"/>
            <a:ext cx="7437921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y competencias del CNEB priorizadas para el año escolar 2021 y su distribución anual a partir de las experiencias de aprendizaje</a:t>
            </a:r>
            <a:endParaRPr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C3EC9140-8484-9744-94C2-807BA722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89" y="1761802"/>
            <a:ext cx="8298710" cy="43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05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2102891" y="948329"/>
            <a:ext cx="7437921" cy="8703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psicopedagógica y Plan de orientación individual</a:t>
            </a:r>
            <a:b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orientaciones para la evaluación diagnóstica</a:t>
            </a:r>
            <a:endParaRPr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88A965-3C48-2142-AF33-23C93F8B70DB}"/>
              </a:ext>
            </a:extLst>
          </p:cNvPr>
          <p:cNvSpPr txBox="1"/>
          <p:nvPr/>
        </p:nvSpPr>
        <p:spPr>
          <a:xfrm>
            <a:off x="995985" y="2056195"/>
            <a:ext cx="5100015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CONTENIDO DE LAS GUÍAS</a:t>
            </a:r>
            <a:r>
              <a:rPr lang="es-PE" sz="1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:</a:t>
            </a:r>
          </a:p>
          <a:p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00050" indent="-400050">
              <a:buAutoNum type="romanUcPeriod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El sentido de la evaluación psicopedagógica</a:t>
            </a:r>
          </a:p>
          <a:p>
            <a:pPr marL="400050" indent="-400050">
              <a:buAutoNum type="romanUcPeriod"/>
            </a:pPr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00050" indent="-400050">
              <a:buAutoNum type="romanUcPeriod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Aspectos a considerar durante la evaluación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Fortalezas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Barreras para el aprendizaje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Apoyos educativos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III. La evaluación psicopedagógica en los CEBE</a:t>
            </a:r>
          </a:p>
          <a:p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3.1. Instrumentos de 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Entrevista a las familias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Listas de cotejo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Análisis de los resultados de las listas de cotejo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Nivel de desarrollo de las competencias: estándares de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Desempeños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C6528C-A7FA-2644-84F0-05D1FF279ABA}"/>
              </a:ext>
            </a:extLst>
          </p:cNvPr>
          <p:cNvSpPr txBox="1"/>
          <p:nvPr/>
        </p:nvSpPr>
        <p:spPr>
          <a:xfrm>
            <a:off x="6237890" y="2056195"/>
            <a:ext cx="5100015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IV. El informe psicopedagógico</a:t>
            </a:r>
          </a:p>
          <a:p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4.1. Pautas para su elaboración</a:t>
            </a:r>
          </a:p>
          <a:p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Datos generales del estudiante:</a:t>
            </a:r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Fortalezas del estudiante</a:t>
            </a:r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Descripción del nivel del desarrollo de la competencia en función a la evaluación diagnostica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Formato para la elaboración del informe Psicopedagógico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V. Plan de Orientación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</a:t>
            </a:r>
            <a:r>
              <a:rPr lang="es-P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ormato</a:t>
            </a:r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para la elaboración del Plan de Orientación Individual</a:t>
            </a:r>
          </a:p>
          <a:p>
            <a:endParaRPr lang="es-PE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ANEXOS:</a:t>
            </a:r>
          </a:p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Entrevista a las familias </a:t>
            </a:r>
          </a:p>
          <a:p>
            <a:r>
              <a:rPr lang="es-P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Listas de cotejo</a:t>
            </a:r>
          </a:p>
          <a:p>
            <a:endParaRPr lang="es-PE" sz="800" dirty="0"/>
          </a:p>
        </p:txBody>
      </p:sp>
    </p:spTree>
    <p:extLst>
      <p:ext uri="{BB962C8B-B14F-4D97-AF65-F5344CB8AC3E}">
        <p14:creationId xmlns:p14="http://schemas.microsoft.com/office/powerpoint/2010/main" val="34267311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Google Shape;755;p35">
            <a:extLst>
              <a:ext uri="{FF2B5EF4-FFF2-40B4-BE49-F238E27FC236}">
                <a16:creationId xmlns:a16="http://schemas.microsoft.com/office/drawing/2014/main" id="{63558882-4DEA-FC43-B2CA-0E1FEDF03B72}"/>
              </a:ext>
            </a:extLst>
          </p:cNvPr>
          <p:cNvSpPr txBox="1">
            <a:spLocks/>
          </p:cNvSpPr>
          <p:nvPr/>
        </p:nvSpPr>
        <p:spPr>
          <a:xfrm>
            <a:off x="2116746" y="710853"/>
            <a:ext cx="7437921" cy="870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Informe Psicopedagógico</a:t>
            </a:r>
          </a:p>
        </p:txBody>
      </p:sp>
      <p:pic>
        <p:nvPicPr>
          <p:cNvPr id="6" name="Imagen 5" descr="Interfaz de usuario gráfica, Aplicación, Tabla, Word&#10;&#10;Descripción generada automáticamente">
            <a:extLst>
              <a:ext uri="{FF2B5EF4-FFF2-40B4-BE49-F238E27FC236}">
                <a16:creationId xmlns:a16="http://schemas.microsoft.com/office/drawing/2014/main" id="{B22B04DA-14B5-BA4D-A904-A8F90DC9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6" y="1581243"/>
            <a:ext cx="3640580" cy="3447957"/>
          </a:xfrm>
          <a:prstGeom prst="rect">
            <a:avLst/>
          </a:prstGeom>
        </p:spPr>
      </p:pic>
      <p:pic>
        <p:nvPicPr>
          <p:cNvPr id="16" name="Imagen 1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5BBAF60-F11B-064A-B72D-B7F37A0DC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91" y="1768566"/>
            <a:ext cx="3640580" cy="4471893"/>
          </a:xfrm>
          <a:prstGeom prst="rect">
            <a:avLst/>
          </a:prstGeom>
        </p:spPr>
      </p:pic>
      <p:pic>
        <p:nvPicPr>
          <p:cNvPr id="18" name="Imagen 17" descr="Tabla&#10;&#10;Descripción generada automáticamente">
            <a:extLst>
              <a:ext uri="{FF2B5EF4-FFF2-40B4-BE49-F238E27FC236}">
                <a16:creationId xmlns:a16="http://schemas.microsoft.com/office/drawing/2014/main" id="{8C91BD2B-5DCC-F741-ABEF-813B96D00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06" y="1768566"/>
            <a:ext cx="3640580" cy="30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4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Google Shape;755;p35">
            <a:extLst>
              <a:ext uri="{FF2B5EF4-FFF2-40B4-BE49-F238E27FC236}">
                <a16:creationId xmlns:a16="http://schemas.microsoft.com/office/drawing/2014/main" id="{63558882-4DEA-FC43-B2CA-0E1FEDF03B72}"/>
              </a:ext>
            </a:extLst>
          </p:cNvPr>
          <p:cNvSpPr txBox="1">
            <a:spLocks/>
          </p:cNvSpPr>
          <p:nvPr/>
        </p:nvSpPr>
        <p:spPr>
          <a:xfrm>
            <a:off x="2116746" y="710853"/>
            <a:ext cx="7437921" cy="870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Plan de Orientación Individual</a:t>
            </a:r>
          </a:p>
        </p:txBody>
      </p:sp>
      <p:pic>
        <p:nvPicPr>
          <p:cNvPr id="4" name="Imagen 3" descr="Texto, Tabla&#10;&#10;Descripción generada automáticamente">
            <a:extLst>
              <a:ext uri="{FF2B5EF4-FFF2-40B4-BE49-F238E27FC236}">
                <a16:creationId xmlns:a16="http://schemas.microsoft.com/office/drawing/2014/main" id="{5FEDB15F-E733-8E4F-B242-F08DA0262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14" y="1581243"/>
            <a:ext cx="4264692" cy="3989820"/>
          </a:xfrm>
          <a:prstGeom prst="rect">
            <a:avLst/>
          </a:prstGeom>
        </p:spPr>
      </p:pic>
      <p:pic>
        <p:nvPicPr>
          <p:cNvPr id="6" name="Imagen 5" descr="Interfaz de usuario gráfica, Texto, Aplicación, Tabla&#10;&#10;Descripción generada automáticamente">
            <a:extLst>
              <a:ext uri="{FF2B5EF4-FFF2-40B4-BE49-F238E27FC236}">
                <a16:creationId xmlns:a16="http://schemas.microsoft.com/office/drawing/2014/main" id="{5F82A7BA-AB50-C844-BEB0-F777B24C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191" y="1581243"/>
            <a:ext cx="4264692" cy="49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76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Google Shape;755;p35">
            <a:extLst>
              <a:ext uri="{FF2B5EF4-FFF2-40B4-BE49-F238E27FC236}">
                <a16:creationId xmlns:a16="http://schemas.microsoft.com/office/drawing/2014/main" id="{63558882-4DEA-FC43-B2CA-0E1FEDF03B72}"/>
              </a:ext>
            </a:extLst>
          </p:cNvPr>
          <p:cNvSpPr txBox="1">
            <a:spLocks/>
          </p:cNvSpPr>
          <p:nvPr/>
        </p:nvSpPr>
        <p:spPr>
          <a:xfrm>
            <a:off x="2116746" y="710853"/>
            <a:ext cx="7437921" cy="870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Aprendo en Casa 2021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CEB8009-CF91-B549-8D5D-83CB77EE7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56943"/>
              </p:ext>
            </p:extLst>
          </p:nvPr>
        </p:nvGraphicFramePr>
        <p:xfrm>
          <a:off x="1058935" y="1581243"/>
          <a:ext cx="10074130" cy="457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512">
                  <a:extLst>
                    <a:ext uri="{9D8B030D-6E8A-4147-A177-3AD203B41FA5}">
                      <a16:colId xmlns:a16="http://schemas.microsoft.com/office/drawing/2014/main" val="2169716293"/>
                    </a:ext>
                  </a:extLst>
                </a:gridCol>
                <a:gridCol w="3585137">
                  <a:extLst>
                    <a:ext uri="{9D8B030D-6E8A-4147-A177-3AD203B41FA5}">
                      <a16:colId xmlns:a16="http://schemas.microsoft.com/office/drawing/2014/main" val="2783451902"/>
                    </a:ext>
                  </a:extLst>
                </a:gridCol>
                <a:gridCol w="2580481">
                  <a:extLst>
                    <a:ext uri="{9D8B030D-6E8A-4147-A177-3AD203B41FA5}">
                      <a16:colId xmlns:a16="http://schemas.microsoft.com/office/drawing/2014/main" val="2278737415"/>
                    </a:ext>
                  </a:extLst>
                </a:gridCol>
              </a:tblGrid>
              <a:tr h="1936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CONTENIDO DE LOS MATERIALES POR ACTOR EDUCATIVO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56802"/>
                  </a:ext>
                </a:extLst>
              </a:tr>
              <a:tr h="1936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DOCENTES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ESTUDIANTES/FAMILIAS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FAMILIAS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73299"/>
                  </a:ext>
                </a:extLst>
              </a:tr>
              <a:tr h="8472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GUÍA DE ACTIVIDADES PARA EL DOCENTE: orientaciones para el desarrollo de la Experiencia de Aprendizaje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GUÍA DE ACTIVIDADES PARA EL ESTUDIANTE Y SUS FAMILIAS: orientaciones para el desarrollo de la </a:t>
                      </a:r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Experiencia de Aprendizaje</a:t>
                      </a:r>
                    </a:p>
                    <a:p>
                      <a:pPr algn="l" fontAlgn="ctr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CARTILLAS DE APOYO SOCIOEMOCIONAL</a:t>
                      </a:r>
                    </a:p>
                    <a:p>
                      <a:pPr algn="l" fontAlgn="ctr"/>
                      <a:endParaRPr lang="es-PE" sz="12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PE" sz="12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INFOGRAFÍAS: sobre temas requeridos por las familias en el BUZÓN DE CONSULTAS EBE</a:t>
                      </a:r>
                    </a:p>
                    <a:p>
                      <a:pPr algn="l" fontAlgn="ctr"/>
                      <a:endParaRPr lang="es-MX" sz="12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s-P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fontAlgn="t"/>
                      <a:r>
                        <a:rPr lang="es-P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VIDEOS</a:t>
                      </a:r>
                    </a:p>
                    <a:p>
                      <a:pPr algn="l" fontAlgn="t"/>
                      <a:endParaRPr lang="es-PE" sz="12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s-PE" sz="12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s-P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Entre otros</a:t>
                      </a:r>
                    </a:p>
                    <a:p>
                      <a:pPr marL="0" indent="0" algn="l" fontAlgn="t"/>
                      <a:r>
                        <a:rPr lang="es-P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indent="0" algn="l" fontAlgn="t"/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21135"/>
                  </a:ext>
                </a:extLst>
              </a:tr>
              <a:tr h="847278">
                <a:tc>
                  <a:txBody>
                    <a:bodyPr/>
                    <a:lstStyle/>
                    <a:p>
                      <a:pPr algn="l" fontAlgn="ctr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GUÍA DE ADECUACIONES PARA EL DOCENTE: orientaciones para el desarrollo de la </a:t>
                      </a:r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Experiencia de Aprendizaje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 tipo de discapacidad</a:t>
                      </a:r>
                    </a:p>
                    <a:p>
                      <a:pPr algn="l" fontAlgn="ctr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GUÍA DE ADECUACIONES PARA EL ESTUDIANTE Y SUS FAMILIAS  orientaciones para el desarrollo de la  </a:t>
                      </a:r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Experiencia de Aprendizaje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 tipo de discapacidad </a:t>
                      </a: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INFOGRAFÍA: Construyendo juntos un proyecto de vida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39109"/>
                  </a:ext>
                </a:extLst>
              </a:tr>
              <a:tr h="6778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VIDEOS TUTORIALES para las Guías de actividades para docentes</a:t>
                      </a: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VIDEOS TUTORIALES para las Guías de actividades para estudiantes y sus familias </a:t>
                      </a:r>
                    </a:p>
                    <a:p>
                      <a:pPr algn="l" fontAlgn="ctr"/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08999"/>
                  </a:ext>
                </a:extLst>
              </a:tr>
              <a:tr h="3389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VIDEOS TUTORIALES para las Guías de adecuaciones para docentes </a:t>
                      </a: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VIDEOS TUTORIALES para las Guías de adecuaciones para el estudiante y sus familias </a:t>
                      </a: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331375"/>
                  </a:ext>
                </a:extLst>
              </a:tr>
              <a:tr h="6778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RECURSOS EDUCATIVOS: canciones y cuentos para las </a:t>
                      </a:r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Aprendizaje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 tipo de discapacidad </a:t>
                      </a:r>
                    </a:p>
                    <a:p>
                      <a:pPr algn="l" fontAlgn="ctr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RECURSOS EDUCATIVOS: canciones y cuentos para las </a:t>
                      </a:r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Aprendizaje</a:t>
                      </a: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 tipo de discapacidad </a:t>
                      </a: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 fontAlgn="t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21148"/>
                  </a:ext>
                </a:extLst>
              </a:tr>
              <a:tr h="48670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Guía de sistemas alternativos y aumentativos de la comunicación (SAAC)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Guía de sistemas alternativos y aumentativos de la comunicación (SAAC) </a:t>
                      </a:r>
                    </a:p>
                  </a:txBody>
                  <a:tcPr marL="42862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 fontAlgn="t"/>
                      <a:r>
                        <a:rPr lang="es-PE" sz="14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5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7528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Google Shape;755;p35">
            <a:extLst>
              <a:ext uri="{FF2B5EF4-FFF2-40B4-BE49-F238E27FC236}">
                <a16:creationId xmlns:a16="http://schemas.microsoft.com/office/drawing/2014/main" id="{63558882-4DEA-FC43-B2CA-0E1FEDF03B72}"/>
              </a:ext>
            </a:extLst>
          </p:cNvPr>
          <p:cNvSpPr txBox="1">
            <a:spLocks/>
          </p:cNvSpPr>
          <p:nvPr/>
        </p:nvSpPr>
        <p:spPr>
          <a:xfrm>
            <a:off x="2116746" y="710853"/>
            <a:ext cx="7437921" cy="870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Guía de actividades para estudiantes y sus familias</a:t>
            </a:r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F076C3E-7FDF-5543-AC2F-846C8FAB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0" y="2311313"/>
            <a:ext cx="5865096" cy="2821957"/>
          </a:xfrm>
          <a:prstGeom prst="rect">
            <a:avLst/>
          </a:prstGeom>
        </p:spPr>
      </p:pic>
      <p:pic>
        <p:nvPicPr>
          <p:cNvPr id="8" name="Imagen 7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027EB678-75A5-3243-AA23-2716DB82E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68" y="2311313"/>
            <a:ext cx="3303192" cy="30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98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15047BD-D005-B74E-9F1C-95B5DB03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25" y="1707643"/>
            <a:ext cx="5339737" cy="2795554"/>
          </a:xfrm>
          <a:prstGeom prst="rect">
            <a:avLst/>
          </a:prstGeom>
        </p:spPr>
      </p:pic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534D651-E7D5-2046-8ADA-5603386D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706" y="1581243"/>
            <a:ext cx="5967709" cy="4981666"/>
          </a:xfrm>
          <a:prstGeom prst="rect">
            <a:avLst/>
          </a:prstGeom>
        </p:spPr>
      </p:pic>
      <p:sp>
        <p:nvSpPr>
          <p:cNvPr id="10" name="Google Shape;755;p35">
            <a:extLst>
              <a:ext uri="{FF2B5EF4-FFF2-40B4-BE49-F238E27FC236}">
                <a16:creationId xmlns:a16="http://schemas.microsoft.com/office/drawing/2014/main" id="{28D2BE17-B470-9E49-A3B5-CFB5DAD31203}"/>
              </a:ext>
            </a:extLst>
          </p:cNvPr>
          <p:cNvSpPr txBox="1">
            <a:spLocks/>
          </p:cNvSpPr>
          <p:nvPr/>
        </p:nvSpPr>
        <p:spPr>
          <a:xfrm>
            <a:off x="2116746" y="710853"/>
            <a:ext cx="7437921" cy="870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Guía de actividades para estudiantes y sus familias</a:t>
            </a:r>
          </a:p>
        </p:txBody>
      </p:sp>
    </p:spTree>
    <p:extLst>
      <p:ext uri="{BB962C8B-B14F-4D97-AF65-F5344CB8AC3E}">
        <p14:creationId xmlns:p14="http://schemas.microsoft.com/office/powerpoint/2010/main" val="15597808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D271A5DA-AC5C-4C65-BFAA-2775A9CB1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483" y="2216981"/>
            <a:ext cx="10515600" cy="4351338"/>
          </a:xfrm>
        </p:spPr>
        <p:txBody>
          <a:bodyPr/>
          <a:lstStyle/>
          <a:p>
            <a:endParaRPr lang="es-PE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s-PE" dirty="0">
              <a:solidFill>
                <a:schemeClr val="tx1"/>
              </a:solidFill>
            </a:endParaRPr>
          </a:p>
          <a:p>
            <a:r>
              <a:rPr lang="es-PE" sz="2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DF9E4A8-4ED9-43F4-800D-C3A0AE3A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00" y="507313"/>
            <a:ext cx="10515600" cy="1458283"/>
          </a:xfrm>
        </p:spPr>
        <p:txBody>
          <a:bodyPr>
            <a:normAutofit fontScale="90000"/>
          </a:bodyPr>
          <a:lstStyle/>
          <a:p>
            <a:pPr algn="ctr"/>
            <a:br>
              <a:rPr lang="es-PE" dirty="0">
                <a:solidFill>
                  <a:srgbClr val="C00000"/>
                </a:solidFill>
              </a:rPr>
            </a:br>
            <a:br>
              <a:rPr lang="es-PE" dirty="0">
                <a:solidFill>
                  <a:srgbClr val="C00000"/>
                </a:solidFill>
              </a:rPr>
            </a:br>
            <a:br>
              <a:rPr lang="es-PE" dirty="0">
                <a:solidFill>
                  <a:srgbClr val="C00000"/>
                </a:solidFill>
              </a:rPr>
            </a:br>
            <a:br>
              <a:rPr lang="es-PE" dirty="0">
                <a:solidFill>
                  <a:srgbClr val="C00000"/>
                </a:solidFill>
              </a:rPr>
            </a:br>
            <a:br>
              <a:rPr lang="es-PE" dirty="0"/>
            </a:br>
            <a:r>
              <a:rPr lang="es-PE" sz="3600" b="1" i="1" dirty="0">
                <a:latin typeface="+mn-lt"/>
              </a:rPr>
              <a:t>Sentido de la evaluación psicopedagógica: </a:t>
            </a:r>
            <a:br>
              <a:rPr lang="es-PE" sz="3600" b="1" i="1" dirty="0">
                <a:solidFill>
                  <a:srgbClr val="C00000"/>
                </a:solidFill>
                <a:latin typeface="+mn-lt"/>
              </a:rPr>
            </a:br>
            <a:r>
              <a:rPr lang="es-PE" sz="3600" b="1" i="1" dirty="0">
                <a:solidFill>
                  <a:srgbClr val="C00000"/>
                </a:solidFill>
                <a:latin typeface="+mn-lt"/>
              </a:rPr>
              <a:t>Punto de partida  para la planificación </a:t>
            </a:r>
            <a:endParaRPr lang="es-PE" sz="3600" dirty="0"/>
          </a:p>
        </p:txBody>
      </p:sp>
      <p:grpSp>
        <p:nvGrpSpPr>
          <p:cNvPr id="9" name="Google Shape;106;p3">
            <a:extLst>
              <a:ext uri="{FF2B5EF4-FFF2-40B4-BE49-F238E27FC236}">
                <a16:creationId xmlns:a16="http://schemas.microsoft.com/office/drawing/2014/main" id="{2374BFE5-2E05-4882-BEB6-627F302C0143}"/>
              </a:ext>
            </a:extLst>
          </p:cNvPr>
          <p:cNvGrpSpPr/>
          <p:nvPr/>
        </p:nvGrpSpPr>
        <p:grpSpPr>
          <a:xfrm>
            <a:off x="928825" y="2781101"/>
            <a:ext cx="10334350" cy="2512920"/>
            <a:chOff x="1131" y="1125126"/>
            <a:chExt cx="9270230" cy="220719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A3E851EF-51A7-4D82-96AE-9015894DACEF}"/>
                </a:ext>
              </a:extLst>
            </p:cNvPr>
            <p:cNvSpPr/>
            <p:nvPr/>
          </p:nvSpPr>
          <p:spPr>
            <a:xfrm>
              <a:off x="1131" y="1125126"/>
              <a:ext cx="2207197" cy="2207197"/>
            </a:xfrm>
            <a:prstGeom prst="ellipse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8;p3">
              <a:extLst>
                <a:ext uri="{FF2B5EF4-FFF2-40B4-BE49-F238E27FC236}">
                  <a16:creationId xmlns:a16="http://schemas.microsoft.com/office/drawing/2014/main" id="{8CB2923C-67F9-4C03-AB87-9646DFD16031}"/>
                </a:ext>
              </a:extLst>
            </p:cNvPr>
            <p:cNvSpPr txBox="1"/>
            <p:nvPr/>
          </p:nvSpPr>
          <p:spPr>
            <a:xfrm>
              <a:off x="324368" y="1448363"/>
              <a:ext cx="1560723" cy="15607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450" tIns="24125" rIns="12145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 la motivación e interés.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9;p3">
              <a:extLst>
                <a:ext uri="{FF2B5EF4-FFF2-40B4-BE49-F238E27FC236}">
                  <a16:creationId xmlns:a16="http://schemas.microsoft.com/office/drawing/2014/main" id="{298559FF-37AB-4D83-A5E9-53003E2DADC5}"/>
                </a:ext>
              </a:extLst>
            </p:cNvPr>
            <p:cNvSpPr/>
            <p:nvPr/>
          </p:nvSpPr>
          <p:spPr>
            <a:xfrm>
              <a:off x="1766890" y="1125126"/>
              <a:ext cx="2207197" cy="2207197"/>
            </a:xfrm>
            <a:prstGeom prst="ellipse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0;p3">
              <a:extLst>
                <a:ext uri="{FF2B5EF4-FFF2-40B4-BE49-F238E27FC236}">
                  <a16:creationId xmlns:a16="http://schemas.microsoft.com/office/drawing/2014/main" id="{1A2C416A-073A-49D9-AFA5-C4155E09472C}"/>
                </a:ext>
              </a:extLst>
            </p:cNvPr>
            <p:cNvSpPr txBox="1"/>
            <p:nvPr/>
          </p:nvSpPr>
          <p:spPr>
            <a:xfrm>
              <a:off x="2090127" y="1448363"/>
              <a:ext cx="1560723" cy="15607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450" tIns="24125" rIns="12145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 el acceso y comprensión de la información.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1;p3">
              <a:extLst>
                <a:ext uri="{FF2B5EF4-FFF2-40B4-BE49-F238E27FC236}">
                  <a16:creationId xmlns:a16="http://schemas.microsoft.com/office/drawing/2014/main" id="{44C4DE16-2DC7-4C00-94A5-EB7FE6F9FF2B}"/>
                </a:ext>
              </a:extLst>
            </p:cNvPr>
            <p:cNvSpPr/>
            <p:nvPr/>
          </p:nvSpPr>
          <p:spPr>
            <a:xfrm>
              <a:off x="3532648" y="1125126"/>
              <a:ext cx="2207197" cy="2207197"/>
            </a:xfrm>
            <a:prstGeom prst="ellipse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;p3">
              <a:extLst>
                <a:ext uri="{FF2B5EF4-FFF2-40B4-BE49-F238E27FC236}">
                  <a16:creationId xmlns:a16="http://schemas.microsoft.com/office/drawing/2014/main" id="{BFDFE08B-216E-4A19-B36C-CBC45FE2AB71}"/>
                </a:ext>
              </a:extLst>
            </p:cNvPr>
            <p:cNvSpPr txBox="1"/>
            <p:nvPr/>
          </p:nvSpPr>
          <p:spPr>
            <a:xfrm>
              <a:off x="3855885" y="1448363"/>
              <a:ext cx="1560723" cy="15607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450" tIns="24125" rIns="12145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 la expresión.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3;p3">
              <a:extLst>
                <a:ext uri="{FF2B5EF4-FFF2-40B4-BE49-F238E27FC236}">
                  <a16:creationId xmlns:a16="http://schemas.microsoft.com/office/drawing/2014/main" id="{82DEA365-3D81-4B86-88BB-5318A2FEB808}"/>
                </a:ext>
              </a:extLst>
            </p:cNvPr>
            <p:cNvSpPr/>
            <p:nvPr/>
          </p:nvSpPr>
          <p:spPr>
            <a:xfrm>
              <a:off x="5298406" y="1125126"/>
              <a:ext cx="2207197" cy="2207197"/>
            </a:xfrm>
            <a:prstGeom prst="ellipse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4;p3">
              <a:extLst>
                <a:ext uri="{FF2B5EF4-FFF2-40B4-BE49-F238E27FC236}">
                  <a16:creationId xmlns:a16="http://schemas.microsoft.com/office/drawing/2014/main" id="{FD241306-6BA2-458F-9A27-F460588527E3}"/>
                </a:ext>
              </a:extLst>
            </p:cNvPr>
            <p:cNvSpPr txBox="1"/>
            <p:nvPr/>
          </p:nvSpPr>
          <p:spPr>
            <a:xfrm>
              <a:off x="5621643" y="1448363"/>
              <a:ext cx="1560723" cy="15607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450" tIns="24125" rIns="12145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 las actividades de la vida diaria.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5;p3">
              <a:extLst>
                <a:ext uri="{FF2B5EF4-FFF2-40B4-BE49-F238E27FC236}">
                  <a16:creationId xmlns:a16="http://schemas.microsoft.com/office/drawing/2014/main" id="{B2543A5C-A252-4127-A675-6FD2AB1DD7F4}"/>
                </a:ext>
              </a:extLst>
            </p:cNvPr>
            <p:cNvSpPr/>
            <p:nvPr/>
          </p:nvSpPr>
          <p:spPr>
            <a:xfrm>
              <a:off x="7064164" y="1125126"/>
              <a:ext cx="2207197" cy="2207197"/>
            </a:xfrm>
            <a:prstGeom prst="ellipse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;p3">
              <a:extLst>
                <a:ext uri="{FF2B5EF4-FFF2-40B4-BE49-F238E27FC236}">
                  <a16:creationId xmlns:a16="http://schemas.microsoft.com/office/drawing/2014/main" id="{B1C2B7F5-67F1-4AF8-A2E8-B388FD6EA2F0}"/>
                </a:ext>
              </a:extLst>
            </p:cNvPr>
            <p:cNvSpPr txBox="1"/>
            <p:nvPr/>
          </p:nvSpPr>
          <p:spPr>
            <a:xfrm>
              <a:off x="7387401" y="1448363"/>
              <a:ext cx="1560723" cy="15607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450" tIns="24125" rIns="12145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 la interacción con el entorno.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107;p2">
            <a:extLst>
              <a:ext uri="{FF2B5EF4-FFF2-40B4-BE49-F238E27FC236}">
                <a16:creationId xmlns:a16="http://schemas.microsoft.com/office/drawing/2014/main" id="{C552D637-D17E-4975-96D5-50A0F9977910}"/>
              </a:ext>
            </a:extLst>
          </p:cNvPr>
          <p:cNvSpPr txBox="1"/>
          <p:nvPr/>
        </p:nvSpPr>
        <p:spPr>
          <a:xfrm>
            <a:off x="1259410" y="2149601"/>
            <a:ext cx="94191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0940"/>
              <a:buFont typeface="Calibri"/>
              <a:buNone/>
            </a:pPr>
            <a:r>
              <a:rPr lang="es-ES" sz="36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Fortalezas :</a:t>
            </a:r>
            <a:endParaRPr sz="3600" b="1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174;p9">
            <a:extLst>
              <a:ext uri="{FF2B5EF4-FFF2-40B4-BE49-F238E27FC236}">
                <a16:creationId xmlns:a16="http://schemas.microsoft.com/office/drawing/2014/main" id="{ED89DD51-7A65-4862-8CFE-BBEE071845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5780" y="1188202"/>
            <a:ext cx="1593620" cy="1776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1990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840D1383-B3C2-EA46-B054-E7BF4433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61" y="1440205"/>
            <a:ext cx="4577088" cy="1008855"/>
          </a:xfrm>
          <a:prstGeom prst="rect">
            <a:avLst/>
          </a:prstGeom>
        </p:spPr>
      </p:pic>
      <p:pic>
        <p:nvPicPr>
          <p:cNvPr id="12" name="Imagen 11" descr="Tabla&#10;&#10;Descripción generada automáticamente con confianza media">
            <a:extLst>
              <a:ext uri="{FF2B5EF4-FFF2-40B4-BE49-F238E27FC236}">
                <a16:creationId xmlns:a16="http://schemas.microsoft.com/office/drawing/2014/main" id="{D55BDCA1-8744-5B4A-B535-06D4E3A7B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22" y="2502024"/>
            <a:ext cx="3829405" cy="4021440"/>
          </a:xfrm>
          <a:prstGeom prst="rect">
            <a:avLst/>
          </a:prstGeom>
        </p:spPr>
      </p:pic>
      <p:pic>
        <p:nvPicPr>
          <p:cNvPr id="13" name="Imagen 12" descr="Tabla&#10;&#10;Descripción generada automáticamente">
            <a:extLst>
              <a:ext uri="{FF2B5EF4-FFF2-40B4-BE49-F238E27FC236}">
                <a16:creationId xmlns:a16="http://schemas.microsoft.com/office/drawing/2014/main" id="{655170DD-F8CD-F34F-8157-4ED682E3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405" y="1726536"/>
            <a:ext cx="4577089" cy="4844364"/>
          </a:xfrm>
          <a:prstGeom prst="rect">
            <a:avLst/>
          </a:prstGeom>
        </p:spPr>
      </p:pic>
      <p:sp>
        <p:nvSpPr>
          <p:cNvPr id="14" name="Google Shape;755;p35">
            <a:extLst>
              <a:ext uri="{FF2B5EF4-FFF2-40B4-BE49-F238E27FC236}">
                <a16:creationId xmlns:a16="http://schemas.microsoft.com/office/drawing/2014/main" id="{5BE7090D-8836-D745-AA5B-F00C9F1F4E93}"/>
              </a:ext>
            </a:extLst>
          </p:cNvPr>
          <p:cNvSpPr txBox="1">
            <a:spLocks/>
          </p:cNvSpPr>
          <p:nvPr/>
        </p:nvSpPr>
        <p:spPr>
          <a:xfrm>
            <a:off x="2116746" y="710853"/>
            <a:ext cx="7437921" cy="8703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PE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Guía de actividades para estudiantes y sus familias</a:t>
            </a:r>
          </a:p>
        </p:txBody>
      </p:sp>
    </p:spTree>
    <p:extLst>
      <p:ext uri="{BB962C8B-B14F-4D97-AF65-F5344CB8AC3E}">
        <p14:creationId xmlns:p14="http://schemas.microsoft.com/office/powerpoint/2010/main" val="7931885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4EBD69E-D083-E44D-8E94-1A723F0F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29" y="2389117"/>
            <a:ext cx="5467350" cy="389359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B70EF28-F037-F242-A691-65BD51E9EE41}"/>
              </a:ext>
            </a:extLst>
          </p:cNvPr>
          <p:cNvSpPr/>
          <p:nvPr/>
        </p:nvSpPr>
        <p:spPr>
          <a:xfrm>
            <a:off x="5052593" y="1419575"/>
            <a:ext cx="2406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endParaRPr lang="es-P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968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160" y="3244468"/>
            <a:ext cx="2157408" cy="2795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4540702" y="3812276"/>
            <a:ext cx="2215200" cy="1659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barreras no están en el estudiante sino en el modo de enseñar y en el contexto.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0566" y="3428999"/>
            <a:ext cx="1711747" cy="2603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3"/>
          <p:cNvGrpSpPr/>
          <p:nvPr/>
        </p:nvGrpSpPr>
        <p:grpSpPr>
          <a:xfrm>
            <a:off x="663397" y="1841432"/>
            <a:ext cx="10812737" cy="1201415"/>
            <a:chOff x="3698" y="182754"/>
            <a:chExt cx="10812737" cy="1201415"/>
          </a:xfrm>
        </p:grpSpPr>
        <p:sp>
          <p:nvSpPr>
            <p:cNvPr id="111" name="Google Shape;111;p3"/>
            <p:cNvSpPr/>
            <p:nvPr/>
          </p:nvSpPr>
          <p:spPr>
            <a:xfrm>
              <a:off x="3698" y="182754"/>
              <a:ext cx="2002358" cy="120141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698" y="182754"/>
              <a:ext cx="2002358" cy="1201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Barreras Actitudinales</a:t>
              </a:r>
              <a:endParaRPr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06293" y="182754"/>
              <a:ext cx="2002358" cy="120141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206293" y="182754"/>
              <a:ext cx="2002358" cy="1201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Barreras Metodológicas</a:t>
              </a:r>
              <a:endParaRPr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08888" y="182754"/>
              <a:ext cx="2002358" cy="120141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4408888" y="182754"/>
              <a:ext cx="2002358" cy="1201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Barreras Organizativas</a:t>
              </a:r>
              <a:endParaRPr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611482" y="182754"/>
              <a:ext cx="2002358" cy="120141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6611482" y="182754"/>
              <a:ext cx="2002358" cy="1201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Barreras Sociales</a:t>
              </a:r>
              <a:endParaRPr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814077" y="182754"/>
              <a:ext cx="2002358" cy="120141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8814077" y="182754"/>
              <a:ext cx="2002358" cy="1201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Barreras Físicas y Arquitectónicas</a:t>
              </a:r>
              <a:endParaRPr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6F06C8-A81E-4292-AD8C-02C162EF497B}"/>
              </a:ext>
            </a:extLst>
          </p:cNvPr>
          <p:cNvSpPr txBox="1"/>
          <p:nvPr/>
        </p:nvSpPr>
        <p:spPr>
          <a:xfrm>
            <a:off x="3046686" y="3244334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0" dirty="0">
                <a:effectLst/>
              </a:rPr>
              <a:t> </a:t>
            </a:r>
            <a:endParaRPr lang="es-PE" dirty="0"/>
          </a:p>
        </p:txBody>
      </p:sp>
      <p:sp>
        <p:nvSpPr>
          <p:cNvPr id="23" name="Google Shape;107;p2">
            <a:extLst>
              <a:ext uri="{FF2B5EF4-FFF2-40B4-BE49-F238E27FC236}">
                <a16:creationId xmlns:a16="http://schemas.microsoft.com/office/drawing/2014/main" id="{22A16A89-4B62-458B-BF98-99899BCEAE07}"/>
              </a:ext>
            </a:extLst>
          </p:cNvPr>
          <p:cNvSpPr txBox="1"/>
          <p:nvPr/>
        </p:nvSpPr>
        <p:spPr>
          <a:xfrm>
            <a:off x="938752" y="701106"/>
            <a:ext cx="94191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0940"/>
              <a:buFont typeface="Calibri"/>
              <a:buNone/>
            </a:pPr>
            <a:r>
              <a:rPr lang="es-ES" sz="36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Barreras :</a:t>
            </a:r>
            <a:endParaRPr sz="3600" b="1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7972572" y="2134435"/>
            <a:ext cx="3410651" cy="427879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161635" y="2134435"/>
            <a:ext cx="3410651" cy="427879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48330" y="2113149"/>
            <a:ext cx="3410651" cy="427879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444209" y="1140584"/>
            <a:ext cx="94191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0940"/>
              <a:buFont typeface="Calibri"/>
              <a:buNone/>
            </a:pPr>
            <a:r>
              <a:rPr lang="es-ES" sz="36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Los apoyos son diversos y se pueden clasificar en:</a:t>
            </a:r>
            <a:endParaRPr sz="3600" b="1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46256" y="2425130"/>
            <a:ext cx="28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LAS FUENTES DE DONDE PROVENGAN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675494" y="2394258"/>
            <a:ext cx="266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SEGÚN SU INTENSIDAD Y DURACIÓN</a:t>
            </a:r>
            <a:endParaRPr sz="1800" b="1"/>
          </a:p>
        </p:txBody>
      </p:sp>
      <p:sp>
        <p:nvSpPr>
          <p:cNvPr id="110" name="Google Shape;110;p2"/>
          <p:cNvSpPr txBox="1"/>
          <p:nvPr/>
        </p:nvSpPr>
        <p:spPr>
          <a:xfrm>
            <a:off x="8428679" y="2361356"/>
            <a:ext cx="30587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SEGÚN SUS FUNCIONES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" descr="Coleg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56" y="3268002"/>
            <a:ext cx="518538" cy="51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Grupo de person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102" y="3966785"/>
            <a:ext cx="571525" cy="5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Subtítulos RT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256" y="4839716"/>
            <a:ext cx="409345" cy="40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Lenguaje de signo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070" y="4806273"/>
            <a:ext cx="449159" cy="476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940071" y="3385859"/>
            <a:ext cx="26657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propio estudiante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021163" y="4107511"/>
            <a:ext cx="22838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otras personas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059229" y="4806273"/>
            <a:ext cx="15382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SAAC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000465" y="5527925"/>
            <a:ext cx="2060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 puntuales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 descr="Hospita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039" y="5282502"/>
            <a:ext cx="695474" cy="69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5257246" y="5425550"/>
            <a:ext cx="2060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Intermitentes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5197984" y="4290278"/>
            <a:ext cx="2060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5197984" y="4846898"/>
            <a:ext cx="2060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Limitados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159567" y="3777337"/>
            <a:ext cx="2060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Generalizados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8024172" y="3031640"/>
            <a:ext cx="28283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comportamiento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8038805" y="3590181"/>
            <a:ext cx="25483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al a información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8075793" y="4166986"/>
            <a:ext cx="27578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Adquirir de conocimientos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8113445" y="4779219"/>
            <a:ext cx="2720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 habilidades cotidianas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8123202" y="5585368"/>
            <a:ext cx="3109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Acompañamiento y apoyo especializado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" descr="Reloj de aren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50329" y="4794139"/>
            <a:ext cx="441806" cy="4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Calendario diari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06337" y="5352239"/>
            <a:ext cx="599364" cy="59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descr="Gafa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18760" y="4188093"/>
            <a:ext cx="686698" cy="68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 descr="Silla de ruedas nuev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06989" y="3474693"/>
            <a:ext cx="745989" cy="74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 descr="Cara enfadada con relleno sólid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37705" y="2984649"/>
            <a:ext cx="474588" cy="47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 descr="Libro abiert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47147" y="3540735"/>
            <a:ext cx="504079" cy="50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 descr="Cerebro en cabeza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37705" y="4101295"/>
            <a:ext cx="627822" cy="62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37590" y="5596046"/>
            <a:ext cx="695004" cy="69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 descr="Duch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653432" y="4846898"/>
            <a:ext cx="590356" cy="5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;p1">
            <a:extLst>
              <a:ext uri="{FF2B5EF4-FFF2-40B4-BE49-F238E27FC236}">
                <a16:creationId xmlns:a16="http://schemas.microsoft.com/office/drawing/2014/main" id="{481C5446-2A0C-46EB-BDE1-2217E2B577ED}"/>
              </a:ext>
            </a:extLst>
          </p:cNvPr>
          <p:cNvSpPr txBox="1"/>
          <p:nvPr/>
        </p:nvSpPr>
        <p:spPr>
          <a:xfrm>
            <a:off x="4115926" y="1937542"/>
            <a:ext cx="6852075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dirty="0">
                <a:solidFill>
                  <a:srgbClr val="757070"/>
                </a:solidFill>
                <a:ea typeface="Verdana"/>
                <a:cs typeface="Arial" panose="020B0604020202020204" pitchFamily="34" charset="0"/>
                <a:sym typeface="Verdana"/>
              </a:rPr>
              <a:t>Planificación curricular en el Programa de Intervención Temprana - PRITE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PE" sz="4400" b="1" dirty="0">
              <a:solidFill>
                <a:srgbClr val="757070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b="1" dirty="0">
              <a:solidFill>
                <a:srgbClr val="757070"/>
              </a:solidFill>
              <a:ea typeface="Verdana"/>
              <a:cs typeface="Calibri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C00000"/>
                </a:solidFill>
                <a:ea typeface="Verdana"/>
                <a:cs typeface="Calibri"/>
                <a:sym typeface="Verdana"/>
              </a:rPr>
              <a:t>2021</a:t>
            </a:r>
            <a:endParaRPr sz="4800" b="1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115926" y="4319302"/>
            <a:ext cx="702931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77" y="3326923"/>
            <a:ext cx="2731245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880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60713"/>
            <a:ext cx="3186715" cy="1569925"/>
          </a:xfrm>
          <a:prstGeom prst="rect">
            <a:avLst/>
          </a:prstGeom>
        </p:spPr>
      </p:pic>
      <p:sp>
        <p:nvSpPr>
          <p:cNvPr id="9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155575" y="881578"/>
            <a:ext cx="3339288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curriculares que se </a:t>
            </a:r>
            <a:r>
              <a:rPr lang="e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desarrollan en </a:t>
            </a:r>
            <a:r>
              <a:rPr lang="e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PRITE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348" y="1630152"/>
            <a:ext cx="8011303" cy="4667135"/>
          </a:xfrm>
          <a:prstGeom prst="rect">
            <a:avLst/>
          </a:prstGeom>
        </p:spPr>
      </p:pic>
      <p:sp>
        <p:nvSpPr>
          <p:cNvPr id="12" name="Cerrar llave 11"/>
          <p:cNvSpPr/>
          <p:nvPr/>
        </p:nvSpPr>
        <p:spPr>
          <a:xfrm>
            <a:off x="9840378" y="2130638"/>
            <a:ext cx="752475" cy="4038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0086783" y="3429000"/>
            <a:ext cx="184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CICLO I – </a:t>
            </a:r>
          </a:p>
          <a:p>
            <a:pPr algn="ctr"/>
            <a:r>
              <a:rPr lang="es-PE" b="1" dirty="0"/>
              <a:t>De 0 a 36 meses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913515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44" t="6293" r="29287" b="77486"/>
          <a:stretch/>
        </p:blipFill>
        <p:spPr>
          <a:xfrm>
            <a:off x="9251210" y="110797"/>
            <a:ext cx="2683287" cy="600056"/>
          </a:xfrm>
          <a:prstGeom prst="rect">
            <a:avLst/>
          </a:prstGeom>
        </p:spPr>
      </p:pic>
      <p:sp>
        <p:nvSpPr>
          <p:cNvPr id="3" name="AutoShape 2" descr="blob:https://web.whatsapp.com/d9c6c27a-a8fe-4386-bf8e-ac4e4cad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308157"/>
            <a:ext cx="2266949" cy="18591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01" y="606078"/>
            <a:ext cx="3310600" cy="1630957"/>
          </a:xfrm>
          <a:prstGeom prst="rect">
            <a:avLst/>
          </a:prstGeom>
        </p:spPr>
      </p:pic>
      <p:sp>
        <p:nvSpPr>
          <p:cNvPr id="9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400052" y="920972"/>
            <a:ext cx="3219449" cy="1001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y temporalidad de la planificación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025406" y="3562346"/>
            <a:ext cx="2209800" cy="9810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/>
          <p:cNvSpPr/>
          <p:nvPr/>
        </p:nvSpPr>
        <p:spPr>
          <a:xfrm>
            <a:off x="8617996" y="2287365"/>
            <a:ext cx="1449436" cy="6463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/>
          <p:cNvSpPr/>
          <p:nvPr/>
        </p:nvSpPr>
        <p:spPr>
          <a:xfrm>
            <a:off x="8555886" y="3661494"/>
            <a:ext cx="1449436" cy="6900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8617996" y="3821846"/>
            <a:ext cx="13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15 días</a:t>
            </a:r>
            <a:endParaRPr lang="es-ES" dirty="0"/>
          </a:p>
        </p:txBody>
      </p:sp>
      <p:sp>
        <p:nvSpPr>
          <p:cNvPr id="28" name="Flecha derecha 27"/>
          <p:cNvSpPr/>
          <p:nvPr/>
        </p:nvSpPr>
        <p:spPr>
          <a:xfrm rot="19681958">
            <a:off x="5211073" y="3167447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 rot="1826839">
            <a:off x="5211178" y="4618822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8617996" y="2389007"/>
            <a:ext cx="132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Trimestral</a:t>
            </a:r>
            <a:endParaRPr lang="es-ES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5733136" y="2128457"/>
            <a:ext cx="2209800" cy="9810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5787813" y="4963820"/>
            <a:ext cx="2209800" cy="9810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8056457" y="3868401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derecha 33"/>
          <p:cNvSpPr/>
          <p:nvPr/>
        </p:nvSpPr>
        <p:spPr>
          <a:xfrm>
            <a:off x="8051797" y="5261461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5890411" y="2287365"/>
            <a:ext cx="198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Plan Individual de Atención - PIA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3338036" y="3868402"/>
            <a:ext cx="144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Documentos</a:t>
            </a:r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890411" y="5269691"/>
            <a:ext cx="190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Sesión grupal</a:t>
            </a:r>
            <a:endParaRPr lang="es-ES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5787813" y="3545161"/>
            <a:ext cx="2209800" cy="9810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5804164" y="3851032"/>
            <a:ext cx="223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Sesión individual-</a:t>
            </a:r>
            <a:r>
              <a:rPr lang="es-PE" dirty="0" err="1"/>
              <a:t>EdA</a:t>
            </a:r>
            <a:endParaRPr lang="es-ES" dirty="0"/>
          </a:p>
        </p:txBody>
      </p:sp>
      <p:sp>
        <p:nvSpPr>
          <p:cNvPr id="40" name="Flecha derecha 39"/>
          <p:cNvSpPr/>
          <p:nvPr/>
        </p:nvSpPr>
        <p:spPr>
          <a:xfrm>
            <a:off x="5295930" y="3868402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>
            <a:off x="8051797" y="2461793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redondeado 41"/>
          <p:cNvSpPr/>
          <p:nvPr/>
        </p:nvSpPr>
        <p:spPr>
          <a:xfrm>
            <a:off x="8680105" y="5109338"/>
            <a:ext cx="1449436" cy="6900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8742215" y="5254686"/>
            <a:ext cx="138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1 semana</a:t>
            </a:r>
            <a:endParaRPr lang="es-ES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10592853" y="2425866"/>
            <a:ext cx="945104" cy="3480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redondeado 44"/>
          <p:cNvSpPr/>
          <p:nvPr/>
        </p:nvSpPr>
        <p:spPr>
          <a:xfrm>
            <a:off x="10590208" y="3796548"/>
            <a:ext cx="945104" cy="3480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redondeado 45"/>
          <p:cNvSpPr/>
          <p:nvPr/>
        </p:nvSpPr>
        <p:spPr>
          <a:xfrm>
            <a:off x="10647068" y="5280317"/>
            <a:ext cx="945104" cy="3480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10908876" y="5259063"/>
            <a:ext cx="4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60’</a:t>
            </a:r>
            <a:endParaRPr lang="es-E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10872236" y="3796548"/>
            <a:ext cx="4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45’</a:t>
            </a:r>
            <a:endParaRPr lang="es-ES" dirty="0"/>
          </a:p>
        </p:txBody>
      </p:sp>
      <p:sp>
        <p:nvSpPr>
          <p:cNvPr id="49" name="CuadroTexto 48"/>
          <p:cNvSpPr txBox="1"/>
          <p:nvPr/>
        </p:nvSpPr>
        <p:spPr>
          <a:xfrm>
            <a:off x="10618272" y="2434328"/>
            <a:ext cx="9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6 </a:t>
            </a:r>
            <a:r>
              <a:rPr lang="es-PE" sz="1200" dirty="0"/>
              <a:t>sesiones</a:t>
            </a:r>
            <a:endParaRPr lang="es-ES" sz="1200" dirty="0"/>
          </a:p>
        </p:txBody>
      </p:sp>
      <p:sp>
        <p:nvSpPr>
          <p:cNvPr id="50" name="Flecha derecha 49"/>
          <p:cNvSpPr/>
          <p:nvPr/>
        </p:nvSpPr>
        <p:spPr>
          <a:xfrm>
            <a:off x="10116278" y="2488321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>
            <a:off x="10091903" y="3861076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 derecha 51"/>
          <p:cNvSpPr/>
          <p:nvPr/>
        </p:nvSpPr>
        <p:spPr>
          <a:xfrm>
            <a:off x="10155230" y="5347793"/>
            <a:ext cx="440584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442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682" r="17752" b="7125"/>
          <a:stretch/>
        </p:blipFill>
        <p:spPr>
          <a:xfrm>
            <a:off x="2293226" y="573977"/>
            <a:ext cx="5163864" cy="571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90" y="855770"/>
            <a:ext cx="3873331" cy="565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71" y="569023"/>
            <a:ext cx="2835275" cy="1396789"/>
          </a:xfrm>
          <a:prstGeom prst="rect">
            <a:avLst/>
          </a:prstGeom>
        </p:spPr>
      </p:pic>
      <p:sp>
        <p:nvSpPr>
          <p:cNvPr id="7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484593" y="892968"/>
            <a:ext cx="1934757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del PIA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6312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4704"/>
          <a:stretch/>
        </p:blipFill>
        <p:spPr>
          <a:xfrm>
            <a:off x="8458200" y="1250003"/>
            <a:ext cx="3524250" cy="5322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665" r="36577"/>
          <a:stretch/>
        </p:blipFill>
        <p:spPr>
          <a:xfrm>
            <a:off x="4591050" y="1446638"/>
            <a:ext cx="3724275" cy="51256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72881"/>
          <a:stretch/>
        </p:blipFill>
        <p:spPr>
          <a:xfrm>
            <a:off x="809648" y="1446638"/>
            <a:ext cx="3638527" cy="51256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84" y="348011"/>
            <a:ext cx="2559568" cy="1260963"/>
          </a:xfrm>
          <a:prstGeom prst="rect">
            <a:avLst/>
          </a:prstGeom>
        </p:spPr>
      </p:pic>
      <p:sp>
        <p:nvSpPr>
          <p:cNvPr id="8" name="Google Shape;755;p35"/>
          <p:cNvSpPr txBox="1">
            <a:spLocks noGrp="1"/>
          </p:cNvSpPr>
          <p:nvPr>
            <p:ph type="title" idx="4294967295"/>
          </p:nvPr>
        </p:nvSpPr>
        <p:spPr>
          <a:xfrm>
            <a:off x="299113" y="672153"/>
            <a:ext cx="2372909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sesión individual-</a:t>
            </a:r>
            <a:r>
              <a:rPr lang="es-PE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846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10119</TotalTime>
  <Words>651</Words>
  <Application>Microsoft Office PowerPoint</Application>
  <PresentationFormat>Panorámica</PresentationFormat>
  <Paragraphs>138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Times New Roman</vt:lpstr>
      <vt:lpstr>Wingdings</vt:lpstr>
      <vt:lpstr>Tema de Office</vt:lpstr>
      <vt:lpstr>1_Tema de Office</vt:lpstr>
      <vt:lpstr>Presentación de PowerPoint</vt:lpstr>
      <vt:lpstr>     Sentido de la evaluación psicopedagógica:  Punto de partida  para la planificación </vt:lpstr>
      <vt:lpstr>Presentación de PowerPoint</vt:lpstr>
      <vt:lpstr>Presentación de PowerPoint</vt:lpstr>
      <vt:lpstr>Presentación de PowerPoint</vt:lpstr>
      <vt:lpstr>Áreas curriculares que se desarrollan en el PRITE</vt:lpstr>
      <vt:lpstr>Documentos y temporalidad de la planificación</vt:lpstr>
      <vt:lpstr>Esquema del PIA</vt:lpstr>
      <vt:lpstr>Modelo de sesión individual-EdA</vt:lpstr>
      <vt:lpstr>Modelo de sesión individual-EdA</vt:lpstr>
      <vt:lpstr>Ejemplo de organización del tiempo</vt:lpstr>
      <vt:lpstr>Presentación de PowerPoint</vt:lpstr>
      <vt:lpstr>Áreas y competencias del CNEB priorizadas para el año escolar 2021 y su distribución anual a partir de las experiencias de aprendizaje</vt:lpstr>
      <vt:lpstr>Evaluación psicopedagógica y Plan de orientación individual Guía de orientaciones para la evaluación diagnóstica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ANTONIO SANCHEZ ORELLANA</dc:creator>
  <cp:lastModifiedBy>Paola Zeppilli</cp:lastModifiedBy>
  <cp:revision>592</cp:revision>
  <cp:lastPrinted>2017-03-02T18:05:29Z</cp:lastPrinted>
  <dcterms:created xsi:type="dcterms:W3CDTF">2014-10-23T20:47:16Z</dcterms:created>
  <dcterms:modified xsi:type="dcterms:W3CDTF">2021-03-10T16:09:11Z</dcterms:modified>
</cp:coreProperties>
</file>